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69" r:id="rId3"/>
    <p:sldId id="279" r:id="rId4"/>
    <p:sldId id="281" r:id="rId5"/>
    <p:sldId id="282" r:id="rId6"/>
    <p:sldId id="283" r:id="rId7"/>
    <p:sldId id="289" r:id="rId8"/>
    <p:sldId id="285" r:id="rId9"/>
    <p:sldId id="288" r:id="rId10"/>
    <p:sldId id="284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5E0A05-E40D-47D7-8C55-A5864F063EB7}">
          <p14:sldIdLst>
            <p14:sldId id="267"/>
            <p14:sldId id="269"/>
            <p14:sldId id="279"/>
            <p14:sldId id="281"/>
            <p14:sldId id="282"/>
            <p14:sldId id="283"/>
            <p14:sldId id="289"/>
            <p14:sldId id="285"/>
          </p14:sldIdLst>
        </p14:section>
        <p14:section name="Untitled Section" id="{AA8A1727-417C-451B-AD71-E9349737E433}">
          <p14:sldIdLst>
            <p14:sldId id="288"/>
            <p14:sldId id="28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0" autoAdjust="0"/>
    <p:restoredTop sz="94660"/>
  </p:normalViewPr>
  <p:slideViewPr>
    <p:cSldViewPr snapToGrid="0">
      <p:cViewPr varScale="1">
        <p:scale>
          <a:sx n="61" d="100"/>
          <a:sy n="61" d="100"/>
        </p:scale>
        <p:origin x="384" y="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35" y="2252614"/>
            <a:ext cx="8226490" cy="3782426"/>
          </a:xfrm>
        </p:spPr>
        <p:txBody>
          <a:bodyPr>
            <a:normAutofit/>
          </a:bodyPr>
          <a:lstStyle/>
          <a:p>
            <a:r>
              <a:rPr lang="en-IN" sz="3600" b="1" dirty="0"/>
              <a:t>APPLE QUALITY ANALYSIS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25" y="6172200"/>
            <a:ext cx="8229600" cy="1371600"/>
          </a:xfrm>
        </p:spPr>
        <p:txBody>
          <a:bodyPr/>
          <a:lstStyle/>
          <a:p>
            <a:r>
              <a:rPr lang="en-US" dirty="0"/>
              <a:t>BY: NIKHIL KOTHAKONDA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4F6482-2EA9-400D-9B41-87B262C9E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900" y="3441701"/>
            <a:ext cx="4864100" cy="3416299"/>
          </a:xfrm>
        </p:spPr>
        <p:txBody>
          <a:bodyPr anchor="ctr"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Through collaboration with AAC and leveraging the rich insights offered by the Apple Quality Dataset, we have laid the foundation for future advancements in fruit quality assessment and optimization.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F16452-EA85-496D-8714-BACAF1640BA3}"/>
              </a:ext>
            </a:extLst>
          </p:cNvPr>
          <p:cNvSpPr/>
          <p:nvPr/>
        </p:nvSpPr>
        <p:spPr>
          <a:xfrm>
            <a:off x="1606550" y="914400"/>
            <a:ext cx="8978900" cy="1048364"/>
          </a:xfrm>
          <a:custGeom>
            <a:avLst/>
            <a:gdLst/>
            <a:ahLst/>
            <a:cxnLst/>
            <a:rect l="l" t="t" r="r" b="b"/>
            <a:pathLst>
              <a:path w="11788878" h="1347020">
                <a:moveTo>
                  <a:pt x="9729230" y="498637"/>
                </a:moveTo>
                <a:cubicBezTo>
                  <a:pt x="9764701" y="498637"/>
                  <a:pt x="9792792" y="510482"/>
                  <a:pt x="9813504" y="534170"/>
                </a:cubicBezTo>
                <a:cubicBezTo>
                  <a:pt x="9834216" y="557859"/>
                  <a:pt x="9844572" y="595376"/>
                  <a:pt x="9844572" y="646721"/>
                </a:cubicBezTo>
                <a:cubicBezTo>
                  <a:pt x="9844572" y="707741"/>
                  <a:pt x="9834650" y="750033"/>
                  <a:pt x="9814807" y="773597"/>
                </a:cubicBezTo>
                <a:cubicBezTo>
                  <a:pt x="9794963" y="797162"/>
                  <a:pt x="9766933" y="808944"/>
                  <a:pt x="9730719" y="808944"/>
                </a:cubicBezTo>
                <a:cubicBezTo>
                  <a:pt x="9695496" y="808944"/>
                  <a:pt x="9667653" y="796914"/>
                  <a:pt x="9647189" y="772853"/>
                </a:cubicBezTo>
                <a:cubicBezTo>
                  <a:pt x="9626725" y="748793"/>
                  <a:pt x="9616493" y="709229"/>
                  <a:pt x="9616493" y="654163"/>
                </a:cubicBezTo>
                <a:cubicBezTo>
                  <a:pt x="9616493" y="598600"/>
                  <a:pt x="9626787" y="558789"/>
                  <a:pt x="9647375" y="534728"/>
                </a:cubicBezTo>
                <a:cubicBezTo>
                  <a:pt x="9667963" y="510668"/>
                  <a:pt x="9695248" y="498637"/>
                  <a:pt x="9729230" y="498637"/>
                </a:cubicBezTo>
                <a:close/>
                <a:moveTo>
                  <a:pt x="2318781" y="498637"/>
                </a:moveTo>
                <a:cubicBezTo>
                  <a:pt x="2354252" y="498637"/>
                  <a:pt x="2382343" y="510482"/>
                  <a:pt x="2403055" y="534170"/>
                </a:cubicBezTo>
                <a:cubicBezTo>
                  <a:pt x="2423767" y="557859"/>
                  <a:pt x="2434123" y="595376"/>
                  <a:pt x="2434123" y="646721"/>
                </a:cubicBezTo>
                <a:cubicBezTo>
                  <a:pt x="2434123" y="707741"/>
                  <a:pt x="2424201" y="750033"/>
                  <a:pt x="2404357" y="773597"/>
                </a:cubicBezTo>
                <a:cubicBezTo>
                  <a:pt x="2384514" y="797162"/>
                  <a:pt x="2356484" y="808944"/>
                  <a:pt x="2320269" y="808944"/>
                </a:cubicBezTo>
                <a:cubicBezTo>
                  <a:pt x="2285047" y="808944"/>
                  <a:pt x="2257204" y="796914"/>
                  <a:pt x="2236740" y="772853"/>
                </a:cubicBezTo>
                <a:cubicBezTo>
                  <a:pt x="2216276" y="748793"/>
                  <a:pt x="2206044" y="709229"/>
                  <a:pt x="2206044" y="654163"/>
                </a:cubicBezTo>
                <a:cubicBezTo>
                  <a:pt x="2206044" y="598600"/>
                  <a:pt x="2216338" y="558789"/>
                  <a:pt x="2236926" y="534728"/>
                </a:cubicBezTo>
                <a:cubicBezTo>
                  <a:pt x="2257513" y="510668"/>
                  <a:pt x="2284799" y="498637"/>
                  <a:pt x="2318781" y="498637"/>
                </a:cubicBezTo>
                <a:close/>
                <a:moveTo>
                  <a:pt x="10613270" y="380319"/>
                </a:moveTo>
                <a:lnTo>
                  <a:pt x="10613270" y="925774"/>
                </a:lnTo>
                <a:lnTo>
                  <a:pt x="10771771" y="925774"/>
                </a:lnTo>
                <a:lnTo>
                  <a:pt x="10771771" y="626281"/>
                </a:lnTo>
                <a:lnTo>
                  <a:pt x="10976038" y="925774"/>
                </a:lnTo>
                <a:lnTo>
                  <a:pt x="11134912" y="925774"/>
                </a:lnTo>
                <a:lnTo>
                  <a:pt x="11134912" y="380319"/>
                </a:lnTo>
                <a:lnTo>
                  <a:pt x="10976038" y="380319"/>
                </a:lnTo>
                <a:lnTo>
                  <a:pt x="10976038" y="682091"/>
                </a:lnTo>
                <a:lnTo>
                  <a:pt x="10770655" y="380319"/>
                </a:lnTo>
                <a:close/>
                <a:moveTo>
                  <a:pt x="8675750" y="380319"/>
                </a:moveTo>
                <a:lnTo>
                  <a:pt x="8675750" y="925774"/>
                </a:lnTo>
                <a:lnTo>
                  <a:pt x="8844670" y="925774"/>
                </a:lnTo>
                <a:lnTo>
                  <a:pt x="8844670" y="380319"/>
                </a:lnTo>
                <a:close/>
                <a:moveTo>
                  <a:pt x="6469151" y="380319"/>
                </a:moveTo>
                <a:lnTo>
                  <a:pt x="6469151" y="705293"/>
                </a:lnTo>
                <a:cubicBezTo>
                  <a:pt x="6469151" y="732063"/>
                  <a:pt x="6474360" y="762799"/>
                  <a:pt x="6484778" y="797503"/>
                </a:cubicBezTo>
                <a:cubicBezTo>
                  <a:pt x="6491227" y="819067"/>
                  <a:pt x="6503195" y="840013"/>
                  <a:pt x="6520682" y="860339"/>
                </a:cubicBezTo>
                <a:cubicBezTo>
                  <a:pt x="6538170" y="880665"/>
                  <a:pt x="6557456" y="896344"/>
                  <a:pt x="6578539" y="907374"/>
                </a:cubicBezTo>
                <a:cubicBezTo>
                  <a:pt x="6599623" y="918404"/>
                  <a:pt x="6625854" y="925779"/>
                  <a:pt x="6657232" y="929498"/>
                </a:cubicBezTo>
                <a:cubicBezTo>
                  <a:pt x="6688610" y="933216"/>
                  <a:pt x="6717570" y="935076"/>
                  <a:pt x="6744111" y="935076"/>
                </a:cubicBezTo>
                <a:cubicBezTo>
                  <a:pt x="6790000" y="935076"/>
                  <a:pt x="6829315" y="929003"/>
                  <a:pt x="6862057" y="916856"/>
                </a:cubicBezTo>
                <a:cubicBezTo>
                  <a:pt x="6885622" y="908182"/>
                  <a:pt x="6908132" y="893124"/>
                  <a:pt x="6929588" y="871681"/>
                </a:cubicBezTo>
                <a:cubicBezTo>
                  <a:pt x="6951044" y="850239"/>
                  <a:pt x="6966795" y="825203"/>
                  <a:pt x="6976841" y="796573"/>
                </a:cubicBezTo>
                <a:cubicBezTo>
                  <a:pt x="6986886" y="767943"/>
                  <a:pt x="6991909" y="737516"/>
                  <a:pt x="6991909" y="705293"/>
                </a:cubicBezTo>
                <a:lnTo>
                  <a:pt x="6991909" y="380319"/>
                </a:lnTo>
                <a:lnTo>
                  <a:pt x="6823734" y="380319"/>
                </a:lnTo>
                <a:lnTo>
                  <a:pt x="6823734" y="713031"/>
                </a:lnTo>
                <a:cubicBezTo>
                  <a:pt x="6823734" y="743266"/>
                  <a:pt x="6815486" y="766624"/>
                  <a:pt x="6798991" y="783105"/>
                </a:cubicBezTo>
                <a:cubicBezTo>
                  <a:pt x="6782496" y="799587"/>
                  <a:pt x="6759738" y="807828"/>
                  <a:pt x="6730716" y="807828"/>
                </a:cubicBezTo>
                <a:cubicBezTo>
                  <a:pt x="6701447" y="807828"/>
                  <a:pt x="6678565" y="799464"/>
                  <a:pt x="6662069" y="782736"/>
                </a:cubicBezTo>
                <a:cubicBezTo>
                  <a:pt x="6645574" y="766009"/>
                  <a:pt x="6637326" y="742774"/>
                  <a:pt x="6637326" y="713031"/>
                </a:cubicBezTo>
                <a:lnTo>
                  <a:pt x="6637326" y="380319"/>
                </a:lnTo>
                <a:close/>
                <a:moveTo>
                  <a:pt x="5449604" y="380319"/>
                </a:moveTo>
                <a:lnTo>
                  <a:pt x="5449604" y="925774"/>
                </a:lnTo>
                <a:lnTo>
                  <a:pt x="5881205" y="925774"/>
                </a:lnTo>
                <a:lnTo>
                  <a:pt x="5881205" y="791457"/>
                </a:lnTo>
                <a:lnTo>
                  <a:pt x="5618152" y="791457"/>
                </a:lnTo>
                <a:lnTo>
                  <a:pt x="5618152" y="380319"/>
                </a:lnTo>
                <a:close/>
                <a:moveTo>
                  <a:pt x="3202820" y="380319"/>
                </a:moveTo>
                <a:lnTo>
                  <a:pt x="3202820" y="925774"/>
                </a:lnTo>
                <a:lnTo>
                  <a:pt x="3361322" y="925774"/>
                </a:lnTo>
                <a:lnTo>
                  <a:pt x="3361322" y="626281"/>
                </a:lnTo>
                <a:lnTo>
                  <a:pt x="3565588" y="925774"/>
                </a:lnTo>
                <a:lnTo>
                  <a:pt x="3724463" y="925774"/>
                </a:lnTo>
                <a:lnTo>
                  <a:pt x="3724463" y="380319"/>
                </a:lnTo>
                <a:lnTo>
                  <a:pt x="3565588" y="380319"/>
                </a:lnTo>
                <a:lnTo>
                  <a:pt x="3565588" y="682091"/>
                </a:lnTo>
                <a:lnTo>
                  <a:pt x="3360206" y="380319"/>
                </a:lnTo>
                <a:close/>
                <a:moveTo>
                  <a:pt x="9729603" y="371017"/>
                </a:moveTo>
                <a:cubicBezTo>
                  <a:pt x="9641050" y="371017"/>
                  <a:pt x="9571969" y="395822"/>
                  <a:pt x="9522359" y="445431"/>
                </a:cubicBezTo>
                <a:cubicBezTo>
                  <a:pt x="9472750" y="495041"/>
                  <a:pt x="9447945" y="564370"/>
                  <a:pt x="9447945" y="653419"/>
                </a:cubicBezTo>
                <a:cubicBezTo>
                  <a:pt x="9447945" y="717167"/>
                  <a:pt x="9460472" y="770249"/>
                  <a:pt x="9485524" y="812665"/>
                </a:cubicBezTo>
                <a:cubicBezTo>
                  <a:pt x="9510577" y="855081"/>
                  <a:pt x="9543258" y="886087"/>
                  <a:pt x="9583565" y="905682"/>
                </a:cubicBezTo>
                <a:cubicBezTo>
                  <a:pt x="9623872" y="925278"/>
                  <a:pt x="9674784" y="935076"/>
                  <a:pt x="9736300" y="935076"/>
                </a:cubicBezTo>
                <a:cubicBezTo>
                  <a:pt x="9796823" y="935076"/>
                  <a:pt x="9847363" y="923728"/>
                  <a:pt x="9887918" y="901031"/>
                </a:cubicBezTo>
                <a:cubicBezTo>
                  <a:pt x="9928474" y="878335"/>
                  <a:pt x="9959480" y="846585"/>
                  <a:pt x="9980936" y="805781"/>
                </a:cubicBezTo>
                <a:cubicBezTo>
                  <a:pt x="10002392" y="764978"/>
                  <a:pt x="10013120" y="712702"/>
                  <a:pt x="10013120" y="648954"/>
                </a:cubicBezTo>
                <a:cubicBezTo>
                  <a:pt x="10013120" y="561145"/>
                  <a:pt x="9988563" y="492870"/>
                  <a:pt x="9939450" y="444129"/>
                </a:cubicBezTo>
                <a:cubicBezTo>
                  <a:pt x="9890337" y="395388"/>
                  <a:pt x="9820388" y="371017"/>
                  <a:pt x="9729603" y="371017"/>
                </a:cubicBezTo>
                <a:close/>
                <a:moveTo>
                  <a:pt x="7834649" y="371017"/>
                </a:moveTo>
                <a:cubicBezTo>
                  <a:pt x="7777846" y="371017"/>
                  <a:pt x="7733136" y="378149"/>
                  <a:pt x="7700517" y="392411"/>
                </a:cubicBezTo>
                <a:cubicBezTo>
                  <a:pt x="7667899" y="406674"/>
                  <a:pt x="7643467" y="426270"/>
                  <a:pt x="7627219" y="451198"/>
                </a:cubicBezTo>
                <a:cubicBezTo>
                  <a:pt x="7610972" y="476127"/>
                  <a:pt x="7602849" y="502606"/>
                  <a:pt x="7602849" y="530635"/>
                </a:cubicBezTo>
                <a:cubicBezTo>
                  <a:pt x="7602849" y="573299"/>
                  <a:pt x="7618724" y="608398"/>
                  <a:pt x="7650474" y="635931"/>
                </a:cubicBezTo>
                <a:cubicBezTo>
                  <a:pt x="7681976" y="663464"/>
                  <a:pt x="7734686" y="685541"/>
                  <a:pt x="7808604" y="702160"/>
                </a:cubicBezTo>
                <a:cubicBezTo>
                  <a:pt x="7853748" y="712082"/>
                  <a:pt x="7882522" y="722624"/>
                  <a:pt x="7894924" y="733786"/>
                </a:cubicBezTo>
                <a:cubicBezTo>
                  <a:pt x="7907326" y="744948"/>
                  <a:pt x="7913528" y="757598"/>
                  <a:pt x="7913528" y="771737"/>
                </a:cubicBezTo>
                <a:cubicBezTo>
                  <a:pt x="7913528" y="786620"/>
                  <a:pt x="7907016" y="799704"/>
                  <a:pt x="7893994" y="810990"/>
                </a:cubicBezTo>
                <a:cubicBezTo>
                  <a:pt x="7880971" y="822276"/>
                  <a:pt x="7862430" y="827920"/>
                  <a:pt x="7838369" y="827920"/>
                </a:cubicBezTo>
                <a:cubicBezTo>
                  <a:pt x="7806123" y="827920"/>
                  <a:pt x="7781319" y="816881"/>
                  <a:pt x="7763955" y="794805"/>
                </a:cubicBezTo>
                <a:cubicBezTo>
                  <a:pt x="7753289" y="781163"/>
                  <a:pt x="7746220" y="761319"/>
                  <a:pt x="7742747" y="735274"/>
                </a:cubicBezTo>
                <a:lnTo>
                  <a:pt x="7582385" y="745320"/>
                </a:lnTo>
                <a:cubicBezTo>
                  <a:pt x="7587098" y="800386"/>
                  <a:pt x="7607314" y="845779"/>
                  <a:pt x="7643032" y="881498"/>
                </a:cubicBezTo>
                <a:cubicBezTo>
                  <a:pt x="7678751" y="917217"/>
                  <a:pt x="7742996" y="935076"/>
                  <a:pt x="7835765" y="935076"/>
                </a:cubicBezTo>
                <a:cubicBezTo>
                  <a:pt x="7888599" y="935076"/>
                  <a:pt x="7932379" y="927448"/>
                  <a:pt x="7967106" y="912194"/>
                </a:cubicBezTo>
                <a:cubicBezTo>
                  <a:pt x="8001832" y="896939"/>
                  <a:pt x="8028869" y="874552"/>
                  <a:pt x="8048217" y="845035"/>
                </a:cubicBezTo>
                <a:cubicBezTo>
                  <a:pt x="8067565" y="815517"/>
                  <a:pt x="8077239" y="783271"/>
                  <a:pt x="8077239" y="748296"/>
                </a:cubicBezTo>
                <a:cubicBezTo>
                  <a:pt x="8077239" y="718531"/>
                  <a:pt x="8069983" y="691618"/>
                  <a:pt x="8055472" y="667557"/>
                </a:cubicBezTo>
                <a:cubicBezTo>
                  <a:pt x="8040962" y="643497"/>
                  <a:pt x="8017769" y="623343"/>
                  <a:pt x="7985895" y="607096"/>
                </a:cubicBezTo>
                <a:cubicBezTo>
                  <a:pt x="7954021" y="590849"/>
                  <a:pt x="7901249" y="574788"/>
                  <a:pt x="7827579" y="558913"/>
                </a:cubicBezTo>
                <a:cubicBezTo>
                  <a:pt x="7797814" y="552712"/>
                  <a:pt x="7778962" y="546014"/>
                  <a:pt x="7771025" y="538821"/>
                </a:cubicBezTo>
                <a:cubicBezTo>
                  <a:pt x="7762839" y="531876"/>
                  <a:pt x="7758746" y="524062"/>
                  <a:pt x="7758746" y="515380"/>
                </a:cubicBezTo>
                <a:cubicBezTo>
                  <a:pt x="7758746" y="503474"/>
                  <a:pt x="7763707" y="493366"/>
                  <a:pt x="7773629" y="485057"/>
                </a:cubicBezTo>
                <a:cubicBezTo>
                  <a:pt x="7783551" y="476747"/>
                  <a:pt x="7798310" y="472592"/>
                  <a:pt x="7817906" y="472592"/>
                </a:cubicBezTo>
                <a:cubicBezTo>
                  <a:pt x="7841718" y="472592"/>
                  <a:pt x="7860384" y="478173"/>
                  <a:pt x="7873902" y="489336"/>
                </a:cubicBezTo>
                <a:cubicBezTo>
                  <a:pt x="7887420" y="500498"/>
                  <a:pt x="7896289" y="518357"/>
                  <a:pt x="7900505" y="542914"/>
                </a:cubicBezTo>
                <a:lnTo>
                  <a:pt x="8059379" y="533612"/>
                </a:lnTo>
                <a:cubicBezTo>
                  <a:pt x="8052434" y="477057"/>
                  <a:pt x="8030668" y="435819"/>
                  <a:pt x="7994081" y="409899"/>
                </a:cubicBezTo>
                <a:cubicBezTo>
                  <a:pt x="7957494" y="383978"/>
                  <a:pt x="7904350" y="371017"/>
                  <a:pt x="7834649" y="371017"/>
                </a:cubicBezTo>
                <a:close/>
                <a:moveTo>
                  <a:pt x="4600688" y="371017"/>
                </a:moveTo>
                <a:cubicBezTo>
                  <a:pt x="4512880" y="371017"/>
                  <a:pt x="4444977" y="395248"/>
                  <a:pt x="4396981" y="443710"/>
                </a:cubicBezTo>
                <a:cubicBezTo>
                  <a:pt x="4348983" y="492173"/>
                  <a:pt x="4324984" y="561517"/>
                  <a:pt x="4324984" y="651744"/>
                </a:cubicBezTo>
                <a:cubicBezTo>
                  <a:pt x="4324984" y="719418"/>
                  <a:pt x="4338627" y="774945"/>
                  <a:pt x="4365912" y="818324"/>
                </a:cubicBezTo>
                <a:cubicBezTo>
                  <a:pt x="4393197" y="861703"/>
                  <a:pt x="4425629" y="892007"/>
                  <a:pt x="4463208" y="909234"/>
                </a:cubicBezTo>
                <a:cubicBezTo>
                  <a:pt x="4500788" y="926462"/>
                  <a:pt x="4549219" y="935076"/>
                  <a:pt x="4608502" y="935076"/>
                </a:cubicBezTo>
                <a:cubicBezTo>
                  <a:pt x="4657367" y="935076"/>
                  <a:pt x="4697612" y="928007"/>
                  <a:pt x="4729238" y="913868"/>
                </a:cubicBezTo>
                <a:cubicBezTo>
                  <a:pt x="4760865" y="899729"/>
                  <a:pt x="4787344" y="878769"/>
                  <a:pt x="4808675" y="850988"/>
                </a:cubicBezTo>
                <a:cubicBezTo>
                  <a:pt x="4830008" y="823207"/>
                  <a:pt x="4845634" y="788604"/>
                  <a:pt x="4855557" y="747180"/>
                </a:cubicBezTo>
                <a:lnTo>
                  <a:pt x="4707845" y="702532"/>
                </a:lnTo>
                <a:cubicBezTo>
                  <a:pt x="4700403" y="737010"/>
                  <a:pt x="4688434" y="763303"/>
                  <a:pt x="4671940" y="781411"/>
                </a:cubicBezTo>
                <a:cubicBezTo>
                  <a:pt x="4655445" y="799518"/>
                  <a:pt x="4631074" y="808572"/>
                  <a:pt x="4598828" y="808572"/>
                </a:cubicBezTo>
                <a:cubicBezTo>
                  <a:pt x="4565590" y="808572"/>
                  <a:pt x="4539793" y="797361"/>
                  <a:pt x="4521437" y="774940"/>
                </a:cubicBezTo>
                <a:cubicBezTo>
                  <a:pt x="4503082" y="752519"/>
                  <a:pt x="4493904" y="711082"/>
                  <a:pt x="4493904" y="650628"/>
                </a:cubicBezTo>
                <a:cubicBezTo>
                  <a:pt x="4493904" y="601825"/>
                  <a:pt x="4501594" y="566027"/>
                  <a:pt x="4516972" y="543233"/>
                </a:cubicBezTo>
                <a:cubicBezTo>
                  <a:pt x="4537313" y="512511"/>
                  <a:pt x="4566581" y="497149"/>
                  <a:pt x="4604781" y="497149"/>
                </a:cubicBezTo>
                <a:cubicBezTo>
                  <a:pt x="4621648" y="497149"/>
                  <a:pt x="4636903" y="500622"/>
                  <a:pt x="4650547" y="507567"/>
                </a:cubicBezTo>
                <a:cubicBezTo>
                  <a:pt x="4664188" y="514512"/>
                  <a:pt x="4675723" y="524434"/>
                  <a:pt x="4685148" y="537333"/>
                </a:cubicBezTo>
                <a:cubicBezTo>
                  <a:pt x="4690853" y="545022"/>
                  <a:pt x="4696310" y="557176"/>
                  <a:pt x="4701519" y="573796"/>
                </a:cubicBezTo>
                <a:lnTo>
                  <a:pt x="4850347" y="540681"/>
                </a:lnTo>
                <a:cubicBezTo>
                  <a:pt x="4831248" y="483134"/>
                  <a:pt x="4802040" y="440470"/>
                  <a:pt x="4762725" y="412689"/>
                </a:cubicBezTo>
                <a:cubicBezTo>
                  <a:pt x="4723409" y="384908"/>
                  <a:pt x="4669398" y="371017"/>
                  <a:pt x="4600688" y="371017"/>
                </a:cubicBezTo>
                <a:close/>
                <a:moveTo>
                  <a:pt x="2319153" y="371017"/>
                </a:moveTo>
                <a:cubicBezTo>
                  <a:pt x="2230601" y="371017"/>
                  <a:pt x="2161519" y="395822"/>
                  <a:pt x="2111910" y="445431"/>
                </a:cubicBezTo>
                <a:cubicBezTo>
                  <a:pt x="2062301" y="495041"/>
                  <a:pt x="2037496" y="564370"/>
                  <a:pt x="2037496" y="653419"/>
                </a:cubicBezTo>
                <a:cubicBezTo>
                  <a:pt x="2037496" y="717167"/>
                  <a:pt x="2050022" y="770249"/>
                  <a:pt x="2075075" y="812665"/>
                </a:cubicBezTo>
                <a:cubicBezTo>
                  <a:pt x="2100128" y="855081"/>
                  <a:pt x="2132808" y="886087"/>
                  <a:pt x="2173116" y="905682"/>
                </a:cubicBezTo>
                <a:cubicBezTo>
                  <a:pt x="2213423" y="925278"/>
                  <a:pt x="2264335" y="935076"/>
                  <a:pt x="2325851" y="935076"/>
                </a:cubicBezTo>
                <a:cubicBezTo>
                  <a:pt x="2386374" y="935076"/>
                  <a:pt x="2436914" y="923728"/>
                  <a:pt x="2477469" y="901031"/>
                </a:cubicBezTo>
                <a:cubicBezTo>
                  <a:pt x="2518025" y="878335"/>
                  <a:pt x="2549031" y="846585"/>
                  <a:pt x="2570487" y="805781"/>
                </a:cubicBezTo>
                <a:cubicBezTo>
                  <a:pt x="2591943" y="764978"/>
                  <a:pt x="2602671" y="712702"/>
                  <a:pt x="2602671" y="648954"/>
                </a:cubicBezTo>
                <a:cubicBezTo>
                  <a:pt x="2602671" y="561145"/>
                  <a:pt x="2578114" y="492870"/>
                  <a:pt x="2529001" y="444129"/>
                </a:cubicBezTo>
                <a:cubicBezTo>
                  <a:pt x="2479888" y="395388"/>
                  <a:pt x="2409938" y="371017"/>
                  <a:pt x="2319153" y="371017"/>
                </a:cubicBezTo>
                <a:close/>
                <a:moveTo>
                  <a:pt x="1219313" y="371017"/>
                </a:moveTo>
                <a:cubicBezTo>
                  <a:pt x="1131505" y="371017"/>
                  <a:pt x="1063602" y="395248"/>
                  <a:pt x="1015605" y="443710"/>
                </a:cubicBezTo>
                <a:cubicBezTo>
                  <a:pt x="967608" y="492173"/>
                  <a:pt x="943609" y="561517"/>
                  <a:pt x="943609" y="651744"/>
                </a:cubicBezTo>
                <a:cubicBezTo>
                  <a:pt x="943609" y="719418"/>
                  <a:pt x="957252" y="774945"/>
                  <a:pt x="984537" y="818324"/>
                </a:cubicBezTo>
                <a:cubicBezTo>
                  <a:pt x="1011822" y="861703"/>
                  <a:pt x="1044254" y="892007"/>
                  <a:pt x="1081833" y="909234"/>
                </a:cubicBezTo>
                <a:cubicBezTo>
                  <a:pt x="1119412" y="926462"/>
                  <a:pt x="1167843" y="935076"/>
                  <a:pt x="1227127" y="935076"/>
                </a:cubicBezTo>
                <a:cubicBezTo>
                  <a:pt x="1275992" y="935076"/>
                  <a:pt x="1316238" y="928007"/>
                  <a:pt x="1347864" y="913868"/>
                </a:cubicBezTo>
                <a:cubicBezTo>
                  <a:pt x="1379489" y="899729"/>
                  <a:pt x="1405969" y="878769"/>
                  <a:pt x="1427301" y="850988"/>
                </a:cubicBezTo>
                <a:cubicBezTo>
                  <a:pt x="1448633" y="823207"/>
                  <a:pt x="1464260" y="788604"/>
                  <a:pt x="1474181" y="747180"/>
                </a:cubicBezTo>
                <a:lnTo>
                  <a:pt x="1326470" y="702532"/>
                </a:lnTo>
                <a:cubicBezTo>
                  <a:pt x="1319028" y="737010"/>
                  <a:pt x="1307060" y="763303"/>
                  <a:pt x="1290565" y="781411"/>
                </a:cubicBezTo>
                <a:cubicBezTo>
                  <a:pt x="1274070" y="799518"/>
                  <a:pt x="1249699" y="808572"/>
                  <a:pt x="1217453" y="808572"/>
                </a:cubicBezTo>
                <a:cubicBezTo>
                  <a:pt x="1184215" y="808572"/>
                  <a:pt x="1158418" y="797361"/>
                  <a:pt x="1140062" y="774940"/>
                </a:cubicBezTo>
                <a:cubicBezTo>
                  <a:pt x="1121707" y="752519"/>
                  <a:pt x="1112529" y="711082"/>
                  <a:pt x="1112529" y="650628"/>
                </a:cubicBezTo>
                <a:cubicBezTo>
                  <a:pt x="1112529" y="601825"/>
                  <a:pt x="1120219" y="566027"/>
                  <a:pt x="1135597" y="543233"/>
                </a:cubicBezTo>
                <a:cubicBezTo>
                  <a:pt x="1155937" y="512511"/>
                  <a:pt x="1185207" y="497149"/>
                  <a:pt x="1223406" y="497149"/>
                </a:cubicBezTo>
                <a:cubicBezTo>
                  <a:pt x="1240273" y="497149"/>
                  <a:pt x="1255528" y="500622"/>
                  <a:pt x="1269171" y="507567"/>
                </a:cubicBezTo>
                <a:cubicBezTo>
                  <a:pt x="1282813" y="514512"/>
                  <a:pt x="1294347" y="524434"/>
                  <a:pt x="1303773" y="537333"/>
                </a:cubicBezTo>
                <a:cubicBezTo>
                  <a:pt x="1309478" y="545022"/>
                  <a:pt x="1314935" y="557176"/>
                  <a:pt x="1320144" y="573796"/>
                </a:cubicBezTo>
                <a:lnTo>
                  <a:pt x="1468973" y="540681"/>
                </a:lnTo>
                <a:cubicBezTo>
                  <a:pt x="1449873" y="483134"/>
                  <a:pt x="1420665" y="440470"/>
                  <a:pt x="1381350" y="412689"/>
                </a:cubicBezTo>
                <a:cubicBezTo>
                  <a:pt x="1342035" y="384908"/>
                  <a:pt x="1288022" y="371017"/>
                  <a:pt x="1219313" y="371017"/>
                </a:cubicBezTo>
                <a:close/>
                <a:moveTo>
                  <a:pt x="0" y="0"/>
                </a:moveTo>
                <a:lnTo>
                  <a:pt x="11564370" y="0"/>
                </a:lnTo>
                <a:cubicBezTo>
                  <a:pt x="11688362" y="0"/>
                  <a:pt x="11788878" y="100516"/>
                  <a:pt x="11788878" y="224508"/>
                </a:cubicBezTo>
                <a:lnTo>
                  <a:pt x="11788878" y="1347020"/>
                </a:lnTo>
                <a:lnTo>
                  <a:pt x="0" y="1347020"/>
                </a:lnTo>
                <a:close/>
              </a:path>
            </a:pathLst>
          </a:custGeom>
          <a:solidFill>
            <a:schemeClr val="tx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50BD1-1470-4AE9-94AB-A53FF5979B72}"/>
              </a:ext>
            </a:extLst>
          </p:cNvPr>
          <p:cNvSpPr txBox="1"/>
          <p:nvPr/>
        </p:nvSpPr>
        <p:spPr>
          <a:xfrm>
            <a:off x="0" y="3429000"/>
            <a:ext cx="398206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In conclusion, My journey into the realm of apple quality assessment has provided valuable insights into the intricacies of fruit evaluation and its implications for the agricultural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69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ABBA89-B3D2-4AB6-9AC8-A27F81196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9CA4DB-9DDD-4CC9-A3F0-6CBA1D414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01312" y="4336628"/>
                </a:moveTo>
                <a:cubicBezTo>
                  <a:pt x="9667206" y="4336628"/>
                  <a:pt x="9722510" y="4363103"/>
                  <a:pt x="9767223" y="4416054"/>
                </a:cubicBezTo>
                <a:cubicBezTo>
                  <a:pt x="9811937" y="4469004"/>
                  <a:pt x="9834294" y="4549606"/>
                  <a:pt x="9834294" y="4657860"/>
                </a:cubicBezTo>
                <a:cubicBezTo>
                  <a:pt x="9834294" y="4773958"/>
                  <a:pt x="9812133" y="4858286"/>
                  <a:pt x="9767812" y="4910844"/>
                </a:cubicBezTo>
                <a:cubicBezTo>
                  <a:pt x="9723490" y="4963402"/>
                  <a:pt x="9666814" y="4989681"/>
                  <a:pt x="9597782" y="4989681"/>
                </a:cubicBezTo>
                <a:cubicBezTo>
                  <a:pt x="9529535" y="4989681"/>
                  <a:pt x="9472859" y="4963010"/>
                  <a:pt x="9427753" y="4909668"/>
                </a:cubicBezTo>
                <a:cubicBezTo>
                  <a:pt x="9382647" y="4856325"/>
                  <a:pt x="9360094" y="4773958"/>
                  <a:pt x="9360094" y="4662567"/>
                </a:cubicBezTo>
                <a:cubicBezTo>
                  <a:pt x="9360094" y="4552744"/>
                  <a:pt x="9382844" y="4470965"/>
                  <a:pt x="9428342" y="4417230"/>
                </a:cubicBezTo>
                <a:cubicBezTo>
                  <a:pt x="9473840" y="4363496"/>
                  <a:pt x="9531496" y="4336628"/>
                  <a:pt x="9601312" y="4336628"/>
                </a:cubicBezTo>
                <a:close/>
                <a:moveTo>
                  <a:pt x="10543864" y="4035400"/>
                </a:moveTo>
                <a:lnTo>
                  <a:pt x="10543864" y="4830831"/>
                </a:lnTo>
                <a:cubicBezTo>
                  <a:pt x="10543864" y="4994780"/>
                  <a:pt x="10581322" y="5116174"/>
                  <a:pt x="10656236" y="5195011"/>
                </a:cubicBezTo>
                <a:cubicBezTo>
                  <a:pt x="10731151" y="5273848"/>
                  <a:pt x="10834502" y="5313266"/>
                  <a:pt x="10966290" y="5313266"/>
                </a:cubicBezTo>
                <a:cubicBezTo>
                  <a:pt x="11065130" y="5313266"/>
                  <a:pt x="11148478" y="5295616"/>
                  <a:pt x="11216332" y="5260316"/>
                </a:cubicBezTo>
                <a:cubicBezTo>
                  <a:pt x="11284187" y="5225016"/>
                  <a:pt x="11351454" y="5165790"/>
                  <a:pt x="11418132" y="5082639"/>
                </a:cubicBezTo>
                <a:lnTo>
                  <a:pt x="11418132" y="5285026"/>
                </a:lnTo>
                <a:lnTo>
                  <a:pt x="11865267" y="5285026"/>
                </a:lnTo>
                <a:lnTo>
                  <a:pt x="11865267" y="4035400"/>
                </a:lnTo>
                <a:lnTo>
                  <a:pt x="11386362" y="4035400"/>
                </a:lnTo>
                <a:lnTo>
                  <a:pt x="11386362" y="4636680"/>
                </a:lnTo>
                <a:cubicBezTo>
                  <a:pt x="11386362" y="4750425"/>
                  <a:pt x="11368123" y="4829262"/>
                  <a:pt x="11331646" y="4873191"/>
                </a:cubicBezTo>
                <a:cubicBezTo>
                  <a:pt x="11295169" y="4917120"/>
                  <a:pt x="11248298" y="4939085"/>
                  <a:pt x="11191034" y="4939085"/>
                </a:cubicBezTo>
                <a:cubicBezTo>
                  <a:pt x="11138476" y="4939085"/>
                  <a:pt x="11097685" y="4922611"/>
                  <a:pt x="11068660" y="4889664"/>
                </a:cubicBezTo>
                <a:cubicBezTo>
                  <a:pt x="11039635" y="4856717"/>
                  <a:pt x="11025123" y="4801022"/>
                  <a:pt x="11025123" y="4722577"/>
                </a:cubicBezTo>
                <a:lnTo>
                  <a:pt x="11025123" y="4035400"/>
                </a:lnTo>
                <a:close/>
                <a:moveTo>
                  <a:pt x="7362900" y="4035400"/>
                </a:moveTo>
                <a:lnTo>
                  <a:pt x="7887292" y="5284806"/>
                </a:lnTo>
                <a:cubicBezTo>
                  <a:pt x="7862998" y="5351569"/>
                  <a:pt x="7833413" y="5397910"/>
                  <a:pt x="7798536" y="5423827"/>
                </a:cubicBezTo>
                <a:cubicBezTo>
                  <a:pt x="7763658" y="5449745"/>
                  <a:pt x="7718004" y="5462704"/>
                  <a:pt x="7661573" y="5462704"/>
                </a:cubicBezTo>
                <a:cubicBezTo>
                  <a:pt x="7576926" y="5462704"/>
                  <a:pt x="7500117" y="5451721"/>
                  <a:pt x="7431147" y="5429757"/>
                </a:cubicBezTo>
                <a:lnTo>
                  <a:pt x="7468764" y="5763932"/>
                </a:lnTo>
                <a:cubicBezTo>
                  <a:pt x="7613041" y="5782758"/>
                  <a:pt x="7719683" y="5792172"/>
                  <a:pt x="7788690" y="5792172"/>
                </a:cubicBezTo>
                <a:cubicBezTo>
                  <a:pt x="7958842" y="5792172"/>
                  <a:pt x="8085475" y="5754488"/>
                  <a:pt x="8168590" y="5679119"/>
                </a:cubicBezTo>
                <a:cubicBezTo>
                  <a:pt x="8227399" y="5625740"/>
                  <a:pt x="8285031" y="5522904"/>
                  <a:pt x="8341487" y="5370611"/>
                </a:cubicBezTo>
                <a:lnTo>
                  <a:pt x="8837271" y="4035400"/>
                </a:lnTo>
                <a:lnTo>
                  <a:pt x="8365352" y="4035400"/>
                </a:lnTo>
                <a:lnTo>
                  <a:pt x="8125972" y="4867308"/>
                </a:lnTo>
                <a:lnTo>
                  <a:pt x="7868226" y="4035400"/>
                </a:lnTo>
                <a:close/>
                <a:moveTo>
                  <a:pt x="9594252" y="4007160"/>
                </a:moveTo>
                <a:cubicBezTo>
                  <a:pt x="9375391" y="4007160"/>
                  <a:pt x="9201636" y="4068935"/>
                  <a:pt x="9072986" y="4192486"/>
                </a:cubicBezTo>
                <a:cubicBezTo>
                  <a:pt x="8944337" y="4316037"/>
                  <a:pt x="8880012" y="4473122"/>
                  <a:pt x="8880012" y="4663743"/>
                </a:cubicBezTo>
                <a:cubicBezTo>
                  <a:pt x="8880012" y="4868484"/>
                  <a:pt x="8956104" y="5034003"/>
                  <a:pt x="9108287" y="5160299"/>
                </a:cubicBezTo>
                <a:cubicBezTo>
                  <a:pt x="9232230" y="5262277"/>
                  <a:pt x="9394610" y="5313266"/>
                  <a:pt x="9595429" y="5313266"/>
                </a:cubicBezTo>
                <a:cubicBezTo>
                  <a:pt x="9820566" y="5313266"/>
                  <a:pt x="9996870" y="5251883"/>
                  <a:pt x="10124343" y="5129117"/>
                </a:cubicBezTo>
                <a:cubicBezTo>
                  <a:pt x="10251816" y="5006351"/>
                  <a:pt x="10315552" y="4848873"/>
                  <a:pt x="10315552" y="4656683"/>
                </a:cubicBezTo>
                <a:cubicBezTo>
                  <a:pt x="10315552" y="4485673"/>
                  <a:pt x="10264171" y="4341727"/>
                  <a:pt x="10161408" y="4224844"/>
                </a:cubicBezTo>
                <a:cubicBezTo>
                  <a:pt x="10033543" y="4079721"/>
                  <a:pt x="9844491" y="4007160"/>
                  <a:pt x="9594252" y="4007160"/>
                </a:cubicBezTo>
                <a:close/>
                <a:moveTo>
                  <a:pt x="4367857" y="3030902"/>
                </a:moveTo>
                <a:lnTo>
                  <a:pt x="4367857" y="3107387"/>
                </a:lnTo>
                <a:cubicBezTo>
                  <a:pt x="4367857" y="3167005"/>
                  <a:pt x="4358247" y="3215444"/>
                  <a:pt x="4339028" y="3252706"/>
                </a:cubicBezTo>
                <a:cubicBezTo>
                  <a:pt x="4319809" y="3289967"/>
                  <a:pt x="4287255" y="3321541"/>
                  <a:pt x="4241365" y="3347427"/>
                </a:cubicBezTo>
                <a:cubicBezTo>
                  <a:pt x="4195474" y="3373314"/>
                  <a:pt x="4145858" y="3386257"/>
                  <a:pt x="4092515" y="3386257"/>
                </a:cubicBezTo>
                <a:cubicBezTo>
                  <a:pt x="4041527" y="3386257"/>
                  <a:pt x="4002893" y="3374295"/>
                  <a:pt x="3976614" y="3350369"/>
                </a:cubicBezTo>
                <a:cubicBezTo>
                  <a:pt x="3950334" y="3326443"/>
                  <a:pt x="3937195" y="3295654"/>
                  <a:pt x="3937195" y="3258000"/>
                </a:cubicBezTo>
                <a:cubicBezTo>
                  <a:pt x="3937195" y="3225053"/>
                  <a:pt x="3950530" y="3195637"/>
                  <a:pt x="3977202" y="3169750"/>
                </a:cubicBezTo>
                <a:cubicBezTo>
                  <a:pt x="4003089" y="3144648"/>
                  <a:pt x="4064667" y="3119153"/>
                  <a:pt x="4161939" y="3093266"/>
                </a:cubicBezTo>
                <a:cubicBezTo>
                  <a:pt x="4233324" y="3075224"/>
                  <a:pt x="4301963" y="3054436"/>
                  <a:pt x="4367857" y="3030902"/>
                </a:cubicBezTo>
                <a:close/>
                <a:moveTo>
                  <a:pt x="6023472" y="2346079"/>
                </a:moveTo>
                <a:cubicBezTo>
                  <a:pt x="5925416" y="2346079"/>
                  <a:pt x="5842264" y="2363925"/>
                  <a:pt x="5774017" y="2399618"/>
                </a:cubicBezTo>
                <a:cubicBezTo>
                  <a:pt x="5705770" y="2435310"/>
                  <a:pt x="5638307" y="2494732"/>
                  <a:pt x="5571630" y="2577883"/>
                </a:cubicBezTo>
                <a:lnTo>
                  <a:pt x="5571630" y="2374319"/>
                </a:lnTo>
                <a:lnTo>
                  <a:pt x="5125671" y="2374319"/>
                </a:lnTo>
                <a:lnTo>
                  <a:pt x="5125671" y="3623945"/>
                </a:lnTo>
                <a:lnTo>
                  <a:pt x="5604576" y="3623945"/>
                </a:lnTo>
                <a:lnTo>
                  <a:pt x="5604576" y="3023842"/>
                </a:lnTo>
                <a:cubicBezTo>
                  <a:pt x="5604576" y="2910097"/>
                  <a:pt x="5622619" y="2831260"/>
                  <a:pt x="5658703" y="2787331"/>
                </a:cubicBezTo>
                <a:cubicBezTo>
                  <a:pt x="5694788" y="2743402"/>
                  <a:pt x="5741855" y="2721438"/>
                  <a:pt x="5799904" y="2721438"/>
                </a:cubicBezTo>
                <a:cubicBezTo>
                  <a:pt x="5852462" y="2721438"/>
                  <a:pt x="5893254" y="2737715"/>
                  <a:pt x="5922278" y="2770270"/>
                </a:cubicBezTo>
                <a:cubicBezTo>
                  <a:pt x="5951303" y="2802824"/>
                  <a:pt x="5965815" y="2858324"/>
                  <a:pt x="5965815" y="2936769"/>
                </a:cubicBezTo>
                <a:lnTo>
                  <a:pt x="5965815" y="3623945"/>
                </a:lnTo>
                <a:lnTo>
                  <a:pt x="6447074" y="3623945"/>
                </a:lnTo>
                <a:lnTo>
                  <a:pt x="6447074" y="2829691"/>
                </a:lnTo>
                <a:cubicBezTo>
                  <a:pt x="6447074" y="2664957"/>
                  <a:pt x="6409616" y="2543172"/>
                  <a:pt x="6334702" y="2464335"/>
                </a:cubicBezTo>
                <a:cubicBezTo>
                  <a:pt x="6259787" y="2385498"/>
                  <a:pt x="6156043" y="2346079"/>
                  <a:pt x="6023472" y="2346079"/>
                </a:cubicBezTo>
                <a:close/>
                <a:moveTo>
                  <a:pt x="4140759" y="2346079"/>
                </a:moveTo>
                <a:cubicBezTo>
                  <a:pt x="4051332" y="2346079"/>
                  <a:pt x="3968181" y="2352747"/>
                  <a:pt x="3891305" y="2366082"/>
                </a:cubicBezTo>
                <a:cubicBezTo>
                  <a:pt x="3814429" y="2379418"/>
                  <a:pt x="3754027" y="2398245"/>
                  <a:pt x="3710097" y="2422563"/>
                </a:cubicBezTo>
                <a:cubicBezTo>
                  <a:pt x="3648910" y="2456294"/>
                  <a:pt x="3602039" y="2496105"/>
                  <a:pt x="3569485" y="2541995"/>
                </a:cubicBezTo>
                <a:cubicBezTo>
                  <a:pt x="3536930" y="2587885"/>
                  <a:pt x="3512024" y="2650838"/>
                  <a:pt x="3494767" y="2730851"/>
                </a:cubicBezTo>
                <a:lnTo>
                  <a:pt x="3952492" y="2779095"/>
                </a:lnTo>
                <a:cubicBezTo>
                  <a:pt x="3971319" y="2724968"/>
                  <a:pt x="3996028" y="2688099"/>
                  <a:pt x="4026622" y="2668487"/>
                </a:cubicBezTo>
                <a:cubicBezTo>
                  <a:pt x="4065844" y="2643385"/>
                  <a:pt x="4124678" y="2630834"/>
                  <a:pt x="4203123" y="2630834"/>
                </a:cubicBezTo>
                <a:cubicBezTo>
                  <a:pt x="4264310" y="2630834"/>
                  <a:pt x="4307062" y="2642601"/>
                  <a:pt x="4331380" y="2666134"/>
                </a:cubicBezTo>
                <a:cubicBezTo>
                  <a:pt x="4355698" y="2689667"/>
                  <a:pt x="4367857" y="2730851"/>
                  <a:pt x="4367857" y="2789685"/>
                </a:cubicBezTo>
                <a:cubicBezTo>
                  <a:pt x="4308239" y="2813218"/>
                  <a:pt x="4251758" y="2832241"/>
                  <a:pt x="4198416" y="2846753"/>
                </a:cubicBezTo>
                <a:cubicBezTo>
                  <a:pt x="4145073" y="2861265"/>
                  <a:pt x="4028583" y="2886564"/>
                  <a:pt x="3848945" y="2922648"/>
                </a:cubicBezTo>
                <a:cubicBezTo>
                  <a:pt x="3699115" y="2952458"/>
                  <a:pt x="3596352" y="2997956"/>
                  <a:pt x="3540657" y="3059143"/>
                </a:cubicBezTo>
                <a:cubicBezTo>
                  <a:pt x="3484960" y="3120330"/>
                  <a:pt x="3457113" y="3198383"/>
                  <a:pt x="3457113" y="3293300"/>
                </a:cubicBezTo>
                <a:cubicBezTo>
                  <a:pt x="3457113" y="3394494"/>
                  <a:pt x="3495747" y="3479607"/>
                  <a:pt x="3573015" y="3548638"/>
                </a:cubicBezTo>
                <a:cubicBezTo>
                  <a:pt x="3650283" y="3617670"/>
                  <a:pt x="3763440" y="3652185"/>
                  <a:pt x="3912485" y="3652185"/>
                </a:cubicBezTo>
                <a:cubicBezTo>
                  <a:pt x="4024661" y="3652185"/>
                  <a:pt x="4123109" y="3634927"/>
                  <a:pt x="4207829" y="3600412"/>
                </a:cubicBezTo>
                <a:cubicBezTo>
                  <a:pt x="4269801" y="3574525"/>
                  <a:pt x="4332164" y="3531380"/>
                  <a:pt x="4394921" y="3470978"/>
                </a:cubicBezTo>
                <a:cubicBezTo>
                  <a:pt x="4400411" y="3507062"/>
                  <a:pt x="4405902" y="3533537"/>
                  <a:pt x="4411394" y="3550403"/>
                </a:cubicBezTo>
                <a:cubicBezTo>
                  <a:pt x="4416885" y="3567269"/>
                  <a:pt x="4428651" y="3591783"/>
                  <a:pt x="4446694" y="3623945"/>
                </a:cubicBezTo>
                <a:lnTo>
                  <a:pt x="4896182" y="3623945"/>
                </a:lnTo>
                <a:cubicBezTo>
                  <a:pt x="4871080" y="3572172"/>
                  <a:pt x="4854803" y="3529615"/>
                  <a:pt x="4847350" y="3496276"/>
                </a:cubicBezTo>
                <a:cubicBezTo>
                  <a:pt x="4839899" y="3462937"/>
                  <a:pt x="4836172" y="3416851"/>
                  <a:pt x="4836172" y="3358017"/>
                </a:cubicBezTo>
                <a:lnTo>
                  <a:pt x="4836172" y="2806158"/>
                </a:lnTo>
                <a:cubicBezTo>
                  <a:pt x="4836172" y="2747324"/>
                  <a:pt x="4824405" y="2685549"/>
                  <a:pt x="4800872" y="2620832"/>
                </a:cubicBezTo>
                <a:cubicBezTo>
                  <a:pt x="4777338" y="2556115"/>
                  <a:pt x="4745176" y="2506106"/>
                  <a:pt x="4704386" y="2470806"/>
                </a:cubicBezTo>
                <a:cubicBezTo>
                  <a:pt x="4646336" y="2419818"/>
                  <a:pt x="4573774" y="2386282"/>
                  <a:pt x="4486701" y="2370201"/>
                </a:cubicBezTo>
                <a:cubicBezTo>
                  <a:pt x="4399627" y="2354120"/>
                  <a:pt x="4284313" y="2346079"/>
                  <a:pt x="4140759" y="2346079"/>
                </a:cubicBezTo>
                <a:close/>
                <a:moveTo>
                  <a:pt x="6735396" y="1898944"/>
                </a:moveTo>
                <a:lnTo>
                  <a:pt x="6735396" y="3623945"/>
                </a:lnTo>
                <a:lnTo>
                  <a:pt x="7224891" y="3623945"/>
                </a:lnTo>
                <a:lnTo>
                  <a:pt x="7224891" y="3299184"/>
                </a:lnTo>
                <a:lnTo>
                  <a:pt x="7405308" y="3123014"/>
                </a:lnTo>
                <a:lnTo>
                  <a:pt x="7658403" y="3623945"/>
                </a:lnTo>
                <a:lnTo>
                  <a:pt x="8197999" y="3623945"/>
                </a:lnTo>
                <a:lnTo>
                  <a:pt x="7723819" y="2812060"/>
                </a:lnTo>
                <a:lnTo>
                  <a:pt x="8172113" y="2374319"/>
                </a:lnTo>
                <a:lnTo>
                  <a:pt x="7582600" y="2374319"/>
                </a:lnTo>
                <a:lnTo>
                  <a:pt x="7224891" y="2789354"/>
                </a:lnTo>
                <a:lnTo>
                  <a:pt x="7224891" y="1898944"/>
                </a:lnTo>
                <a:close/>
                <a:moveTo>
                  <a:pt x="1906221" y="1898944"/>
                </a:moveTo>
                <a:lnTo>
                  <a:pt x="1906221" y="3623945"/>
                </a:lnTo>
                <a:lnTo>
                  <a:pt x="2385127" y="3623945"/>
                </a:lnTo>
                <a:lnTo>
                  <a:pt x="2385127" y="3023842"/>
                </a:lnTo>
                <a:cubicBezTo>
                  <a:pt x="2385127" y="2910097"/>
                  <a:pt x="2403170" y="2831260"/>
                  <a:pt x="2439254" y="2787331"/>
                </a:cubicBezTo>
                <a:cubicBezTo>
                  <a:pt x="2475339" y="2743402"/>
                  <a:pt x="2522406" y="2721438"/>
                  <a:pt x="2580454" y="2721438"/>
                </a:cubicBezTo>
                <a:cubicBezTo>
                  <a:pt x="2633013" y="2721438"/>
                  <a:pt x="2673804" y="2737715"/>
                  <a:pt x="2702828" y="2770270"/>
                </a:cubicBezTo>
                <a:cubicBezTo>
                  <a:pt x="2731853" y="2802824"/>
                  <a:pt x="2746365" y="2858324"/>
                  <a:pt x="2746365" y="2936769"/>
                </a:cubicBezTo>
                <a:lnTo>
                  <a:pt x="2746365" y="3623945"/>
                </a:lnTo>
                <a:lnTo>
                  <a:pt x="3227624" y="3623945"/>
                </a:lnTo>
                <a:lnTo>
                  <a:pt x="3227624" y="2829691"/>
                </a:lnTo>
                <a:cubicBezTo>
                  <a:pt x="3227624" y="2665742"/>
                  <a:pt x="3190167" y="2544152"/>
                  <a:pt x="3115252" y="2464923"/>
                </a:cubicBezTo>
                <a:cubicBezTo>
                  <a:pt x="3040338" y="2385694"/>
                  <a:pt x="2937771" y="2346079"/>
                  <a:pt x="2807552" y="2346079"/>
                </a:cubicBezTo>
                <a:cubicBezTo>
                  <a:pt x="2719694" y="2346079"/>
                  <a:pt x="2643603" y="2360591"/>
                  <a:pt x="2579278" y="2389616"/>
                </a:cubicBezTo>
                <a:cubicBezTo>
                  <a:pt x="2514953" y="2418641"/>
                  <a:pt x="2450236" y="2466884"/>
                  <a:pt x="2385127" y="2534347"/>
                </a:cubicBezTo>
                <a:lnTo>
                  <a:pt x="2385127" y="1898944"/>
                </a:lnTo>
                <a:close/>
                <a:moveTo>
                  <a:pt x="7044" y="1898944"/>
                </a:moveTo>
                <a:lnTo>
                  <a:pt x="7044" y="2324899"/>
                </a:lnTo>
                <a:lnTo>
                  <a:pt x="550667" y="2324899"/>
                </a:lnTo>
                <a:lnTo>
                  <a:pt x="550667" y="3623945"/>
                </a:lnTo>
                <a:lnTo>
                  <a:pt x="1083699" y="3623945"/>
                </a:lnTo>
                <a:lnTo>
                  <a:pt x="1083699" y="2324899"/>
                </a:lnTo>
                <a:lnTo>
                  <a:pt x="1627322" y="2324899"/>
                </a:lnTo>
                <a:lnTo>
                  <a:pt x="1627322" y="18989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21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14337CF1-D645-4359-BFB1-40D51D23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3079750"/>
            <a:ext cx="6045200" cy="45847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Overview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Dataset Summary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Scope of the project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Machine Learning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Architecture Of Apple Quality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POWER BI Dashboard</a:t>
            </a:r>
          </a:p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4DE81-245D-41C4-AD7A-5EA1EF89AC14}"/>
              </a:ext>
            </a:extLst>
          </p:cNvPr>
          <p:cNvSpPr txBox="1"/>
          <p:nvPr/>
        </p:nvSpPr>
        <p:spPr>
          <a:xfrm>
            <a:off x="0" y="-1"/>
            <a:ext cx="1968500" cy="6858000"/>
          </a:xfrm>
          <a:custGeom>
            <a:avLst/>
            <a:gdLst/>
            <a:ahLst/>
            <a:cxnLst/>
            <a:rect l="l" t="t" r="r" b="b"/>
            <a:pathLst>
              <a:path w="1968500" h="6858000">
                <a:moveTo>
                  <a:pt x="922868" y="5963334"/>
                </a:moveTo>
                <a:lnTo>
                  <a:pt x="995115" y="6198631"/>
                </a:lnTo>
                <a:lnTo>
                  <a:pt x="851375" y="6198631"/>
                </a:lnTo>
                <a:close/>
                <a:moveTo>
                  <a:pt x="815042" y="5793670"/>
                </a:moveTo>
                <a:lnTo>
                  <a:pt x="569030" y="6448216"/>
                </a:lnTo>
                <a:lnTo>
                  <a:pt x="775542" y="6448216"/>
                </a:lnTo>
                <a:lnTo>
                  <a:pt x="807445" y="6340167"/>
                </a:lnTo>
                <a:lnTo>
                  <a:pt x="1037071" y="6340167"/>
                </a:lnTo>
                <a:lnTo>
                  <a:pt x="1069818" y="6448216"/>
                </a:lnTo>
                <a:lnTo>
                  <a:pt x="1281619" y="6448216"/>
                </a:lnTo>
                <a:lnTo>
                  <a:pt x="1035661" y="5793670"/>
                </a:lnTo>
                <a:close/>
                <a:moveTo>
                  <a:pt x="839599" y="4846528"/>
                </a:moveTo>
                <a:lnTo>
                  <a:pt x="890052" y="4846528"/>
                </a:lnTo>
                <a:cubicBezTo>
                  <a:pt x="942439" y="4846528"/>
                  <a:pt x="979944" y="4859327"/>
                  <a:pt x="1002566" y="4884926"/>
                </a:cubicBezTo>
                <a:cubicBezTo>
                  <a:pt x="1025188" y="4910524"/>
                  <a:pt x="1036499" y="4958000"/>
                  <a:pt x="1036499" y="5027354"/>
                </a:cubicBezTo>
                <a:cubicBezTo>
                  <a:pt x="1036499" y="5079742"/>
                  <a:pt x="1031438" y="5117618"/>
                  <a:pt x="1021318" y="5140984"/>
                </a:cubicBezTo>
                <a:cubicBezTo>
                  <a:pt x="1011198" y="5164350"/>
                  <a:pt x="997208" y="5180721"/>
                  <a:pt x="979349" y="5190098"/>
                </a:cubicBezTo>
                <a:cubicBezTo>
                  <a:pt x="961489" y="5199474"/>
                  <a:pt x="931426" y="5204162"/>
                  <a:pt x="889159" y="5204162"/>
                </a:cubicBezTo>
                <a:lnTo>
                  <a:pt x="839599" y="5204162"/>
                </a:lnTo>
                <a:close/>
                <a:moveTo>
                  <a:pt x="637342" y="4698295"/>
                </a:moveTo>
                <a:lnTo>
                  <a:pt x="637342" y="5352841"/>
                </a:lnTo>
                <a:lnTo>
                  <a:pt x="937826" y="5352841"/>
                </a:lnTo>
                <a:cubicBezTo>
                  <a:pt x="973842" y="5352841"/>
                  <a:pt x="1014026" y="5346888"/>
                  <a:pt x="1058376" y="5334982"/>
                </a:cubicBezTo>
                <a:cubicBezTo>
                  <a:pt x="1090821" y="5326350"/>
                  <a:pt x="1121182" y="5309011"/>
                  <a:pt x="1149459" y="5282966"/>
                </a:cubicBezTo>
                <a:cubicBezTo>
                  <a:pt x="1177737" y="5256921"/>
                  <a:pt x="1199838" y="5224626"/>
                  <a:pt x="1215762" y="5186079"/>
                </a:cubicBezTo>
                <a:cubicBezTo>
                  <a:pt x="1231687" y="5147533"/>
                  <a:pt x="1239649" y="5093285"/>
                  <a:pt x="1239649" y="5023336"/>
                </a:cubicBezTo>
                <a:cubicBezTo>
                  <a:pt x="1239649" y="4978687"/>
                  <a:pt x="1234291" y="4936420"/>
                  <a:pt x="1223576" y="4896534"/>
                </a:cubicBezTo>
                <a:cubicBezTo>
                  <a:pt x="1212860" y="4856648"/>
                  <a:pt x="1195596" y="4821674"/>
                  <a:pt x="1171783" y="4791610"/>
                </a:cubicBezTo>
                <a:cubicBezTo>
                  <a:pt x="1147971" y="4761547"/>
                  <a:pt x="1117833" y="4738479"/>
                  <a:pt x="1081370" y="4722405"/>
                </a:cubicBezTo>
                <a:cubicBezTo>
                  <a:pt x="1044907" y="4706332"/>
                  <a:pt x="997059" y="4698295"/>
                  <a:pt x="937826" y="4698295"/>
                </a:cubicBezTo>
                <a:close/>
                <a:moveTo>
                  <a:pt x="636002" y="3602920"/>
                </a:moveTo>
                <a:lnTo>
                  <a:pt x="636002" y="4257466"/>
                </a:lnTo>
                <a:lnTo>
                  <a:pt x="826204" y="4257466"/>
                </a:lnTo>
                <a:lnTo>
                  <a:pt x="826204" y="3898074"/>
                </a:lnTo>
                <a:lnTo>
                  <a:pt x="1071324" y="4257466"/>
                </a:lnTo>
                <a:lnTo>
                  <a:pt x="1261973" y="4257466"/>
                </a:lnTo>
                <a:lnTo>
                  <a:pt x="1261973" y="3602920"/>
                </a:lnTo>
                <a:lnTo>
                  <a:pt x="1071324" y="3602920"/>
                </a:lnTo>
                <a:lnTo>
                  <a:pt x="1071324" y="3965047"/>
                </a:lnTo>
                <a:lnTo>
                  <a:pt x="824865" y="3602920"/>
                </a:lnTo>
                <a:close/>
                <a:moveTo>
                  <a:pt x="634216" y="2498020"/>
                </a:moveTo>
                <a:lnTo>
                  <a:pt x="634216" y="3152566"/>
                </a:lnTo>
                <a:lnTo>
                  <a:pt x="1186071" y="3152566"/>
                </a:lnTo>
                <a:lnTo>
                  <a:pt x="1186071" y="3004333"/>
                </a:lnTo>
                <a:lnTo>
                  <a:pt x="836920" y="3004333"/>
                </a:lnTo>
                <a:lnTo>
                  <a:pt x="836920" y="2875299"/>
                </a:lnTo>
                <a:lnTo>
                  <a:pt x="1151692" y="2875299"/>
                </a:lnTo>
                <a:lnTo>
                  <a:pt x="1151692" y="2741801"/>
                </a:lnTo>
                <a:lnTo>
                  <a:pt x="836920" y="2741801"/>
                </a:lnTo>
                <a:lnTo>
                  <a:pt x="836920" y="2637770"/>
                </a:lnTo>
                <a:lnTo>
                  <a:pt x="1176248" y="2637770"/>
                </a:lnTo>
                <a:lnTo>
                  <a:pt x="1176248" y="2498020"/>
                </a:lnTo>
                <a:close/>
                <a:moveTo>
                  <a:pt x="962382" y="1391483"/>
                </a:moveTo>
                <a:cubicBezTo>
                  <a:pt x="887373" y="1391483"/>
                  <a:pt x="827693" y="1402050"/>
                  <a:pt x="783342" y="1423184"/>
                </a:cubicBezTo>
                <a:cubicBezTo>
                  <a:pt x="726490" y="1450568"/>
                  <a:pt x="683330" y="1490677"/>
                  <a:pt x="653862" y="1543511"/>
                </a:cubicBezTo>
                <a:cubicBezTo>
                  <a:pt x="624394" y="1596345"/>
                  <a:pt x="609660" y="1658481"/>
                  <a:pt x="609660" y="1729918"/>
                </a:cubicBezTo>
                <a:cubicBezTo>
                  <a:pt x="609660" y="1797784"/>
                  <a:pt x="623129" y="1857911"/>
                  <a:pt x="650066" y="1910298"/>
                </a:cubicBezTo>
                <a:cubicBezTo>
                  <a:pt x="677004" y="1962686"/>
                  <a:pt x="714955" y="2002125"/>
                  <a:pt x="763920" y="2028616"/>
                </a:cubicBezTo>
                <a:cubicBezTo>
                  <a:pt x="812884" y="2055108"/>
                  <a:pt x="876211" y="2068353"/>
                  <a:pt x="953899" y="2068353"/>
                </a:cubicBezTo>
                <a:cubicBezTo>
                  <a:pt x="1017002" y="2068353"/>
                  <a:pt x="1071548" y="2060987"/>
                  <a:pt x="1117536" y="2046253"/>
                </a:cubicBezTo>
                <a:cubicBezTo>
                  <a:pt x="1163523" y="2031519"/>
                  <a:pt x="1216432" y="2003762"/>
                  <a:pt x="1276261" y="1962983"/>
                </a:cubicBezTo>
                <a:lnTo>
                  <a:pt x="1276261" y="1683931"/>
                </a:lnTo>
                <a:lnTo>
                  <a:pt x="963722" y="1683931"/>
                </a:lnTo>
                <a:lnTo>
                  <a:pt x="963722" y="1820108"/>
                </a:lnTo>
                <a:lnTo>
                  <a:pt x="1099006" y="1820108"/>
                </a:lnTo>
                <a:lnTo>
                  <a:pt x="1099006" y="1881723"/>
                </a:lnTo>
                <a:cubicBezTo>
                  <a:pt x="1072515" y="1897499"/>
                  <a:pt x="1049000" y="1908661"/>
                  <a:pt x="1028462" y="1915209"/>
                </a:cubicBezTo>
                <a:cubicBezTo>
                  <a:pt x="1007924" y="1921758"/>
                  <a:pt x="986344" y="1925032"/>
                  <a:pt x="963722" y="1925032"/>
                </a:cubicBezTo>
                <a:cubicBezTo>
                  <a:pt x="916097" y="1925032"/>
                  <a:pt x="878964" y="1909851"/>
                  <a:pt x="852324" y="1879491"/>
                </a:cubicBezTo>
                <a:cubicBezTo>
                  <a:pt x="825684" y="1849129"/>
                  <a:pt x="812363" y="1798528"/>
                  <a:pt x="812363" y="1727686"/>
                </a:cubicBezTo>
                <a:cubicBezTo>
                  <a:pt x="812363" y="1661011"/>
                  <a:pt x="825535" y="1612270"/>
                  <a:pt x="851877" y="1581462"/>
                </a:cubicBezTo>
                <a:cubicBezTo>
                  <a:pt x="878220" y="1550655"/>
                  <a:pt x="913567" y="1535251"/>
                  <a:pt x="957917" y="1535251"/>
                </a:cubicBezTo>
                <a:cubicBezTo>
                  <a:pt x="987683" y="1535251"/>
                  <a:pt x="1012165" y="1541800"/>
                  <a:pt x="1031364" y="1554896"/>
                </a:cubicBezTo>
                <a:cubicBezTo>
                  <a:pt x="1050563" y="1567993"/>
                  <a:pt x="1064181" y="1586894"/>
                  <a:pt x="1072217" y="1611600"/>
                </a:cubicBezTo>
                <a:lnTo>
                  <a:pt x="1267331" y="1576774"/>
                </a:lnTo>
                <a:cubicBezTo>
                  <a:pt x="1255425" y="1534507"/>
                  <a:pt x="1237640" y="1499607"/>
                  <a:pt x="1213976" y="1472074"/>
                </a:cubicBezTo>
                <a:cubicBezTo>
                  <a:pt x="1190313" y="1444541"/>
                  <a:pt x="1160547" y="1424225"/>
                  <a:pt x="1124679" y="1411129"/>
                </a:cubicBezTo>
                <a:cubicBezTo>
                  <a:pt x="1088812" y="1398032"/>
                  <a:pt x="1034713" y="1391483"/>
                  <a:pt x="962382" y="1391483"/>
                </a:cubicBezTo>
                <a:close/>
                <a:moveTo>
                  <a:pt x="922868" y="476934"/>
                </a:moveTo>
                <a:lnTo>
                  <a:pt x="995115" y="712232"/>
                </a:lnTo>
                <a:lnTo>
                  <a:pt x="851375" y="712232"/>
                </a:lnTo>
                <a:close/>
                <a:moveTo>
                  <a:pt x="815042" y="307270"/>
                </a:moveTo>
                <a:lnTo>
                  <a:pt x="569030" y="961816"/>
                </a:lnTo>
                <a:lnTo>
                  <a:pt x="775542" y="961816"/>
                </a:lnTo>
                <a:lnTo>
                  <a:pt x="807445" y="853767"/>
                </a:lnTo>
                <a:lnTo>
                  <a:pt x="1037071" y="853767"/>
                </a:lnTo>
                <a:lnTo>
                  <a:pt x="1069818" y="961816"/>
                </a:lnTo>
                <a:lnTo>
                  <a:pt x="1281619" y="961816"/>
                </a:lnTo>
                <a:lnTo>
                  <a:pt x="1035661" y="307270"/>
                </a:lnTo>
                <a:close/>
                <a:moveTo>
                  <a:pt x="0" y="0"/>
                </a:moveTo>
                <a:lnTo>
                  <a:pt x="1968500" y="0"/>
                </a:lnTo>
                <a:lnTo>
                  <a:pt x="19685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9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200" b="1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D4FB9DD-3A84-4BE1-A5A6-FD2113E1985D}"/>
              </a:ext>
            </a:extLst>
          </p:cNvPr>
          <p:cNvSpPr txBox="1"/>
          <p:nvPr/>
        </p:nvSpPr>
        <p:spPr>
          <a:xfrm>
            <a:off x="0" y="0"/>
            <a:ext cx="2006600" cy="6858000"/>
          </a:xfrm>
          <a:custGeom>
            <a:avLst/>
            <a:gdLst/>
            <a:ahLst/>
            <a:cxnLst/>
            <a:rect l="l" t="t" r="r" b="b"/>
            <a:pathLst>
              <a:path w="2006600" h="6858000">
                <a:moveTo>
                  <a:pt x="621312" y="6290288"/>
                </a:moveTo>
                <a:lnTo>
                  <a:pt x="736597" y="6808470"/>
                </a:lnTo>
                <a:lnTo>
                  <a:pt x="893614" y="6808470"/>
                </a:lnTo>
                <a:lnTo>
                  <a:pt x="984145" y="6482220"/>
                </a:lnTo>
                <a:lnTo>
                  <a:pt x="1075030" y="6808470"/>
                </a:lnTo>
                <a:lnTo>
                  <a:pt x="1232047" y="6808470"/>
                </a:lnTo>
                <a:lnTo>
                  <a:pt x="1346272" y="6290288"/>
                </a:lnTo>
                <a:lnTo>
                  <a:pt x="1194977" y="6290288"/>
                </a:lnTo>
                <a:lnTo>
                  <a:pt x="1140162" y="6579993"/>
                </a:lnTo>
                <a:lnTo>
                  <a:pt x="1059826" y="6290288"/>
                </a:lnTo>
                <a:lnTo>
                  <a:pt x="908288" y="6290288"/>
                </a:lnTo>
                <a:lnTo>
                  <a:pt x="828150" y="6580379"/>
                </a:lnTo>
                <a:lnTo>
                  <a:pt x="773396" y="6290288"/>
                </a:lnTo>
                <a:close/>
                <a:moveTo>
                  <a:pt x="674332" y="5413988"/>
                </a:moveTo>
                <a:lnTo>
                  <a:pt x="674332" y="5932170"/>
                </a:lnTo>
                <a:lnTo>
                  <a:pt x="1111217" y="5932170"/>
                </a:lnTo>
                <a:lnTo>
                  <a:pt x="1111217" y="5814819"/>
                </a:lnTo>
                <a:lnTo>
                  <a:pt x="834806" y="5814819"/>
                </a:lnTo>
                <a:lnTo>
                  <a:pt x="834806" y="5712667"/>
                </a:lnTo>
                <a:lnTo>
                  <a:pt x="1084000" y="5712667"/>
                </a:lnTo>
                <a:lnTo>
                  <a:pt x="1084000" y="5606981"/>
                </a:lnTo>
                <a:lnTo>
                  <a:pt x="834806" y="5606981"/>
                </a:lnTo>
                <a:lnTo>
                  <a:pt x="834806" y="5524623"/>
                </a:lnTo>
                <a:lnTo>
                  <a:pt x="1103440" y="5524623"/>
                </a:lnTo>
                <a:lnTo>
                  <a:pt x="1103440" y="5413988"/>
                </a:lnTo>
                <a:close/>
                <a:moveTo>
                  <a:pt x="681048" y="4547213"/>
                </a:moveTo>
                <a:lnTo>
                  <a:pt x="681048" y="5065395"/>
                </a:lnTo>
                <a:lnTo>
                  <a:pt x="841521" y="5065395"/>
                </a:lnTo>
                <a:lnTo>
                  <a:pt x="841521" y="4547213"/>
                </a:lnTo>
                <a:close/>
                <a:moveTo>
                  <a:pt x="623786" y="3680438"/>
                </a:moveTo>
                <a:lnTo>
                  <a:pt x="819485" y="4198620"/>
                </a:lnTo>
                <a:lnTo>
                  <a:pt x="993037" y="4198620"/>
                </a:lnTo>
                <a:lnTo>
                  <a:pt x="1185445" y="3680438"/>
                </a:lnTo>
                <a:lnTo>
                  <a:pt x="1022933" y="3680438"/>
                </a:lnTo>
                <a:lnTo>
                  <a:pt x="907796" y="4053345"/>
                </a:lnTo>
                <a:lnTo>
                  <a:pt x="791169" y="3680438"/>
                </a:lnTo>
                <a:close/>
                <a:moveTo>
                  <a:pt x="837633" y="2918289"/>
                </a:moveTo>
                <a:lnTo>
                  <a:pt x="907973" y="2918289"/>
                </a:lnTo>
                <a:cubicBezTo>
                  <a:pt x="937193" y="2918289"/>
                  <a:pt x="957105" y="2922766"/>
                  <a:pt x="967709" y="2931721"/>
                </a:cubicBezTo>
                <a:cubicBezTo>
                  <a:pt x="978313" y="2940675"/>
                  <a:pt x="983615" y="2953518"/>
                  <a:pt x="983615" y="2970248"/>
                </a:cubicBezTo>
                <a:cubicBezTo>
                  <a:pt x="983615" y="2981560"/>
                  <a:pt x="980257" y="2991575"/>
                  <a:pt x="973541" y="3000293"/>
                </a:cubicBezTo>
                <a:cubicBezTo>
                  <a:pt x="966825" y="3009012"/>
                  <a:pt x="958165" y="3014432"/>
                  <a:pt x="947561" y="3016553"/>
                </a:cubicBezTo>
                <a:cubicBezTo>
                  <a:pt x="926589" y="3021266"/>
                  <a:pt x="912450" y="3023622"/>
                  <a:pt x="905145" y="3023622"/>
                </a:cubicBezTo>
                <a:lnTo>
                  <a:pt x="837633" y="3023622"/>
                </a:lnTo>
                <a:close/>
                <a:moveTo>
                  <a:pt x="676806" y="2813663"/>
                </a:moveTo>
                <a:lnTo>
                  <a:pt x="676806" y="3331846"/>
                </a:lnTo>
                <a:lnTo>
                  <a:pt x="837633" y="3331846"/>
                </a:lnTo>
                <a:lnTo>
                  <a:pt x="837633" y="3121533"/>
                </a:lnTo>
                <a:lnTo>
                  <a:pt x="851772" y="3121533"/>
                </a:lnTo>
                <a:cubicBezTo>
                  <a:pt x="866382" y="3121533"/>
                  <a:pt x="879460" y="3125539"/>
                  <a:pt x="891007" y="3133550"/>
                </a:cubicBezTo>
                <a:cubicBezTo>
                  <a:pt x="899490" y="3139677"/>
                  <a:pt x="909151" y="3152991"/>
                  <a:pt x="919991" y="3173492"/>
                </a:cubicBezTo>
                <a:lnTo>
                  <a:pt x="1005580" y="3331846"/>
                </a:lnTo>
                <a:lnTo>
                  <a:pt x="1186505" y="3331846"/>
                </a:lnTo>
                <a:lnTo>
                  <a:pt x="1108963" y="3181693"/>
                </a:lnTo>
                <a:cubicBezTo>
                  <a:pt x="1105197" y="3174146"/>
                  <a:pt x="1097720" y="3163414"/>
                  <a:pt x="1086535" y="3149498"/>
                </a:cubicBezTo>
                <a:cubicBezTo>
                  <a:pt x="1075349" y="3135582"/>
                  <a:pt x="1066812" y="3126501"/>
                  <a:pt x="1060925" y="3122256"/>
                </a:cubicBezTo>
                <a:cubicBezTo>
                  <a:pt x="1052210" y="3115890"/>
                  <a:pt x="1038316" y="3109522"/>
                  <a:pt x="1019243" y="3103152"/>
                </a:cubicBezTo>
                <a:cubicBezTo>
                  <a:pt x="1043058" y="3097732"/>
                  <a:pt x="1061803" y="3090899"/>
                  <a:pt x="1075478" y="3082651"/>
                </a:cubicBezTo>
                <a:cubicBezTo>
                  <a:pt x="1096933" y="3069691"/>
                  <a:pt x="1113790" y="3052783"/>
                  <a:pt x="1126051" y="3031928"/>
                </a:cubicBezTo>
                <a:cubicBezTo>
                  <a:pt x="1138312" y="3011074"/>
                  <a:pt x="1144442" y="2986273"/>
                  <a:pt x="1144442" y="2957524"/>
                </a:cubicBezTo>
                <a:cubicBezTo>
                  <a:pt x="1144442" y="2924534"/>
                  <a:pt x="1136431" y="2896551"/>
                  <a:pt x="1120407" y="2873576"/>
                </a:cubicBezTo>
                <a:cubicBezTo>
                  <a:pt x="1104383" y="2850600"/>
                  <a:pt x="1083293" y="2834871"/>
                  <a:pt x="1057136" y="2826388"/>
                </a:cubicBezTo>
                <a:cubicBezTo>
                  <a:pt x="1030980" y="2817904"/>
                  <a:pt x="993159" y="2813663"/>
                  <a:pt x="943673" y="2813663"/>
                </a:cubicBezTo>
                <a:close/>
                <a:moveTo>
                  <a:pt x="674332" y="1946888"/>
                </a:moveTo>
                <a:lnTo>
                  <a:pt x="674332" y="2465070"/>
                </a:lnTo>
                <a:lnTo>
                  <a:pt x="1111217" y="2465070"/>
                </a:lnTo>
                <a:lnTo>
                  <a:pt x="1111217" y="2347719"/>
                </a:lnTo>
                <a:lnTo>
                  <a:pt x="834806" y="2347719"/>
                </a:lnTo>
                <a:lnTo>
                  <a:pt x="834806" y="2245567"/>
                </a:lnTo>
                <a:lnTo>
                  <a:pt x="1084000" y="2245567"/>
                </a:lnTo>
                <a:lnTo>
                  <a:pt x="1084000" y="2139881"/>
                </a:lnTo>
                <a:lnTo>
                  <a:pt x="834806" y="2139881"/>
                </a:lnTo>
                <a:lnTo>
                  <a:pt x="834806" y="2057523"/>
                </a:lnTo>
                <a:lnTo>
                  <a:pt x="1103440" y="2057523"/>
                </a:lnTo>
                <a:lnTo>
                  <a:pt x="1103440" y="1946888"/>
                </a:lnTo>
                <a:close/>
                <a:moveTo>
                  <a:pt x="623786" y="1070588"/>
                </a:moveTo>
                <a:lnTo>
                  <a:pt x="819485" y="1588770"/>
                </a:lnTo>
                <a:lnTo>
                  <a:pt x="993037" y="1588770"/>
                </a:lnTo>
                <a:lnTo>
                  <a:pt x="1185445" y="1070588"/>
                </a:lnTo>
                <a:lnTo>
                  <a:pt x="1022933" y="1070588"/>
                </a:lnTo>
                <a:lnTo>
                  <a:pt x="907796" y="1443496"/>
                </a:lnTo>
                <a:lnTo>
                  <a:pt x="791169" y="1070588"/>
                </a:lnTo>
                <a:close/>
                <a:moveTo>
                  <a:pt x="921758" y="316216"/>
                </a:moveTo>
                <a:cubicBezTo>
                  <a:pt x="955455" y="316216"/>
                  <a:pt x="982142" y="327468"/>
                  <a:pt x="1001819" y="349972"/>
                </a:cubicBezTo>
                <a:cubicBezTo>
                  <a:pt x="1021495" y="372476"/>
                  <a:pt x="1031333" y="408117"/>
                  <a:pt x="1031333" y="456896"/>
                </a:cubicBezTo>
                <a:cubicBezTo>
                  <a:pt x="1031333" y="514864"/>
                  <a:pt x="1021907" y="555041"/>
                  <a:pt x="1003056" y="577428"/>
                </a:cubicBezTo>
                <a:cubicBezTo>
                  <a:pt x="984204" y="599814"/>
                  <a:pt x="957576" y="611007"/>
                  <a:pt x="923172" y="611007"/>
                </a:cubicBezTo>
                <a:cubicBezTo>
                  <a:pt x="889711" y="611007"/>
                  <a:pt x="863260" y="599578"/>
                  <a:pt x="843819" y="576720"/>
                </a:cubicBezTo>
                <a:cubicBezTo>
                  <a:pt x="824378" y="553863"/>
                  <a:pt x="814658" y="516278"/>
                  <a:pt x="814658" y="463965"/>
                </a:cubicBezTo>
                <a:cubicBezTo>
                  <a:pt x="814658" y="411180"/>
                  <a:pt x="824437" y="373359"/>
                  <a:pt x="843996" y="350502"/>
                </a:cubicBezTo>
                <a:cubicBezTo>
                  <a:pt x="863554" y="327644"/>
                  <a:pt x="889475" y="316216"/>
                  <a:pt x="921758" y="316216"/>
                </a:cubicBezTo>
                <a:close/>
                <a:moveTo>
                  <a:pt x="922112" y="194977"/>
                </a:moveTo>
                <a:cubicBezTo>
                  <a:pt x="837987" y="194977"/>
                  <a:pt x="772360" y="218541"/>
                  <a:pt x="725231" y="265670"/>
                </a:cubicBezTo>
                <a:cubicBezTo>
                  <a:pt x="678102" y="312799"/>
                  <a:pt x="654538" y="378662"/>
                  <a:pt x="654538" y="463258"/>
                </a:cubicBezTo>
                <a:cubicBezTo>
                  <a:pt x="654538" y="523818"/>
                  <a:pt x="666438" y="574246"/>
                  <a:pt x="690238" y="614542"/>
                </a:cubicBezTo>
                <a:cubicBezTo>
                  <a:pt x="714038" y="654837"/>
                  <a:pt x="745084" y="684292"/>
                  <a:pt x="783376" y="702908"/>
                </a:cubicBezTo>
                <a:cubicBezTo>
                  <a:pt x="821668" y="721524"/>
                  <a:pt x="870034" y="730832"/>
                  <a:pt x="928474" y="730832"/>
                </a:cubicBezTo>
                <a:cubicBezTo>
                  <a:pt x="985971" y="730832"/>
                  <a:pt x="1033984" y="720051"/>
                  <a:pt x="1072512" y="698490"/>
                </a:cubicBezTo>
                <a:cubicBezTo>
                  <a:pt x="1111040" y="676928"/>
                  <a:pt x="1140495" y="646766"/>
                  <a:pt x="1160879" y="608003"/>
                </a:cubicBezTo>
                <a:cubicBezTo>
                  <a:pt x="1181262" y="569239"/>
                  <a:pt x="1191454" y="519577"/>
                  <a:pt x="1191454" y="459016"/>
                </a:cubicBezTo>
                <a:cubicBezTo>
                  <a:pt x="1191454" y="375598"/>
                  <a:pt x="1168125" y="310737"/>
                  <a:pt x="1121467" y="264433"/>
                </a:cubicBezTo>
                <a:cubicBezTo>
                  <a:pt x="1074810" y="218129"/>
                  <a:pt x="1008358" y="194977"/>
                  <a:pt x="922112" y="194977"/>
                </a:cubicBezTo>
                <a:close/>
                <a:moveTo>
                  <a:pt x="0" y="0"/>
                </a:moveTo>
                <a:lnTo>
                  <a:pt x="2006600" y="0"/>
                </a:lnTo>
                <a:lnTo>
                  <a:pt x="2006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alpha val="9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700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Scroll: Horizontal 30">
            <a:extLst>
              <a:ext uri="{FF2B5EF4-FFF2-40B4-BE49-F238E27FC236}">
                <a16:creationId xmlns:a16="http://schemas.microsoft.com/office/drawing/2014/main" id="{13FA9EB3-8E51-485B-85AE-B82046CEA056}"/>
              </a:ext>
            </a:extLst>
          </p:cNvPr>
          <p:cNvSpPr/>
          <p:nvPr/>
        </p:nvSpPr>
        <p:spPr>
          <a:xfrm>
            <a:off x="7124700" y="0"/>
            <a:ext cx="4940300" cy="735231"/>
          </a:xfrm>
          <a:prstGeom prst="horizontalScroll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75A8D8-975D-4435-925B-D295123B2C5A}"/>
              </a:ext>
            </a:extLst>
          </p:cNvPr>
          <p:cNvSpPr txBox="1"/>
          <p:nvPr/>
        </p:nvSpPr>
        <p:spPr>
          <a:xfrm>
            <a:off x="7258050" y="59838"/>
            <a:ext cx="4902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2"/>
                </a:solidFill>
                <a:latin typeface="Arial Black" panose="020B0A04020102020204" pitchFamily="34" charset="0"/>
              </a:rPr>
              <a:t>Welcome to my presentation on “Apple Quality Analysis”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818E73-E202-4F72-B79C-CA3B37FC5221}"/>
              </a:ext>
            </a:extLst>
          </p:cNvPr>
          <p:cNvSpPr txBox="1"/>
          <p:nvPr/>
        </p:nvSpPr>
        <p:spPr>
          <a:xfrm>
            <a:off x="5638800" y="29781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A5CACD-31C8-4097-A273-411E0DF812F5}"/>
              </a:ext>
            </a:extLst>
          </p:cNvPr>
          <p:cNvSpPr txBox="1"/>
          <p:nvPr/>
        </p:nvSpPr>
        <p:spPr>
          <a:xfrm flipH="1">
            <a:off x="2006600" y="4898761"/>
            <a:ext cx="1033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presentation, we delve into the realm of apple quality    assessment, leveraging insights from the comprehensive "Apple Quality Dataset" provided by the American Agriculture Company (AAC)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We will explore various attributes of apples, ranging from size and weight to sweetness and acidity, and discuss their significance in determining fruit quality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64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4F6482-2EA9-400D-9B41-87B262C9E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16" y="4385187"/>
            <a:ext cx="9601200" cy="2472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The "Apple Quality Dataset" provided by AAC serves as a comprehensive repository of valuable information pertaining to various attributes of apples.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This dataset encompasses crucial factors such as fruit ID, size, weight, sweetness, crunchiness, juiciness, ripeness, acidity, and overall quality.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Each attribute plays a vital role in determining the overall quality and marketability of apples, making this dataset an invaluable resource for research and analysis in the agricultural domain.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D914CD-CC1F-4F6B-AA44-837F26EB4029}"/>
              </a:ext>
            </a:extLst>
          </p:cNvPr>
          <p:cNvSpPr/>
          <p:nvPr/>
        </p:nvSpPr>
        <p:spPr>
          <a:xfrm>
            <a:off x="0" y="0"/>
            <a:ext cx="2015613" cy="6858000"/>
          </a:xfrm>
          <a:prstGeom prst="rect">
            <a:avLst/>
          </a:prstGeom>
          <a:solidFill>
            <a:schemeClr val="tx1">
              <a:lumMod val="6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061B-8ACC-4F3A-880D-2F5582D2B941}"/>
              </a:ext>
            </a:extLst>
          </p:cNvPr>
          <p:cNvSpPr txBox="1"/>
          <p:nvPr/>
        </p:nvSpPr>
        <p:spPr>
          <a:xfrm>
            <a:off x="243086" y="216309"/>
            <a:ext cx="914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  <a:p>
            <a:r>
              <a:rPr lang="en-US" sz="34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D1EB7-E8AF-4746-BE77-7249507DF01B}"/>
              </a:ext>
            </a:extLst>
          </p:cNvPr>
          <p:cNvSpPr txBox="1"/>
          <p:nvPr/>
        </p:nvSpPr>
        <p:spPr>
          <a:xfrm>
            <a:off x="1157486" y="3318570"/>
            <a:ext cx="10976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U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M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M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R</a:t>
            </a: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C6D9F-E3DE-4E14-92D3-D0B15860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36" y="1400082"/>
            <a:ext cx="4662265" cy="27235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636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439E17-82C1-4896-8F64-B280C8588743}"/>
              </a:ext>
            </a:extLst>
          </p:cNvPr>
          <p:cNvSpPr txBox="1"/>
          <p:nvPr/>
        </p:nvSpPr>
        <p:spPr>
          <a:xfrm>
            <a:off x="-24938" y="13864"/>
            <a:ext cx="2728809" cy="6858000"/>
          </a:xfrm>
          <a:custGeom>
            <a:avLst/>
            <a:gdLst/>
            <a:ahLst/>
            <a:cxnLst/>
            <a:rect l="l" t="t" r="r" b="b"/>
            <a:pathLst>
              <a:path w="2728809" h="6858000">
                <a:moveTo>
                  <a:pt x="2284338" y="6476330"/>
                </a:moveTo>
                <a:lnTo>
                  <a:pt x="2284338" y="6543675"/>
                </a:lnTo>
                <a:lnTo>
                  <a:pt x="2370286" y="6543675"/>
                </a:lnTo>
                <a:lnTo>
                  <a:pt x="2370286" y="6749058"/>
                </a:lnTo>
                <a:lnTo>
                  <a:pt x="2454560" y="6749058"/>
                </a:lnTo>
                <a:lnTo>
                  <a:pt x="2454560" y="6543675"/>
                </a:lnTo>
                <a:lnTo>
                  <a:pt x="2540508" y="6543675"/>
                </a:lnTo>
                <a:lnTo>
                  <a:pt x="2540508" y="6476330"/>
                </a:lnTo>
                <a:close/>
                <a:moveTo>
                  <a:pt x="2431492" y="6014480"/>
                </a:moveTo>
                <a:cubicBezTo>
                  <a:pt x="2387587" y="6014480"/>
                  <a:pt x="2353636" y="6026595"/>
                  <a:pt x="2329637" y="6050826"/>
                </a:cubicBezTo>
                <a:cubicBezTo>
                  <a:pt x="2305639" y="6075057"/>
                  <a:pt x="2293640" y="6109730"/>
                  <a:pt x="2293640" y="6154843"/>
                </a:cubicBezTo>
                <a:cubicBezTo>
                  <a:pt x="2293640" y="6188680"/>
                  <a:pt x="2300461" y="6216444"/>
                  <a:pt x="2314103" y="6238133"/>
                </a:cubicBezTo>
                <a:cubicBezTo>
                  <a:pt x="2327746" y="6259823"/>
                  <a:pt x="2343962" y="6274974"/>
                  <a:pt x="2362752" y="6283588"/>
                </a:cubicBezTo>
                <a:cubicBezTo>
                  <a:pt x="2381541" y="6292202"/>
                  <a:pt x="2405757" y="6296509"/>
                  <a:pt x="2435398" y="6296509"/>
                </a:cubicBezTo>
                <a:cubicBezTo>
                  <a:pt x="2459831" y="6296509"/>
                  <a:pt x="2479954" y="6292974"/>
                  <a:pt x="2495767" y="6285905"/>
                </a:cubicBezTo>
                <a:cubicBezTo>
                  <a:pt x="2511580" y="6278836"/>
                  <a:pt x="2524819" y="6268356"/>
                  <a:pt x="2535485" y="6254465"/>
                </a:cubicBezTo>
                <a:cubicBezTo>
                  <a:pt x="2546151" y="6240575"/>
                  <a:pt x="2553965" y="6223273"/>
                  <a:pt x="2558926" y="6202561"/>
                </a:cubicBezTo>
                <a:lnTo>
                  <a:pt x="2485070" y="6180237"/>
                </a:lnTo>
                <a:cubicBezTo>
                  <a:pt x="2481349" y="6197476"/>
                  <a:pt x="2475365" y="6210623"/>
                  <a:pt x="2467117" y="6219676"/>
                </a:cubicBezTo>
                <a:cubicBezTo>
                  <a:pt x="2458870" y="6228730"/>
                  <a:pt x="2446684" y="6233257"/>
                  <a:pt x="2430561" y="6233257"/>
                </a:cubicBezTo>
                <a:cubicBezTo>
                  <a:pt x="2413942" y="6233257"/>
                  <a:pt x="2401044" y="6227652"/>
                  <a:pt x="2391866" y="6216441"/>
                </a:cubicBezTo>
                <a:cubicBezTo>
                  <a:pt x="2382688" y="6205231"/>
                  <a:pt x="2378100" y="6184512"/>
                  <a:pt x="2378100" y="6154285"/>
                </a:cubicBezTo>
                <a:cubicBezTo>
                  <a:pt x="2378100" y="6129884"/>
                  <a:pt x="2381944" y="6111984"/>
                  <a:pt x="2389634" y="6100588"/>
                </a:cubicBezTo>
                <a:cubicBezTo>
                  <a:pt x="2399804" y="6085226"/>
                  <a:pt x="2414438" y="6077546"/>
                  <a:pt x="2433538" y="6077546"/>
                </a:cubicBezTo>
                <a:cubicBezTo>
                  <a:pt x="2441972" y="6077546"/>
                  <a:pt x="2449599" y="6079282"/>
                  <a:pt x="2456420" y="6082754"/>
                </a:cubicBezTo>
                <a:cubicBezTo>
                  <a:pt x="2463242" y="6086227"/>
                  <a:pt x="2469009" y="6091188"/>
                  <a:pt x="2473722" y="6097637"/>
                </a:cubicBezTo>
                <a:cubicBezTo>
                  <a:pt x="2476574" y="6101482"/>
                  <a:pt x="2479303" y="6107559"/>
                  <a:pt x="2481907" y="6115869"/>
                </a:cubicBezTo>
                <a:lnTo>
                  <a:pt x="2556321" y="6099312"/>
                </a:lnTo>
                <a:cubicBezTo>
                  <a:pt x="2546771" y="6070538"/>
                  <a:pt x="2532168" y="6049206"/>
                  <a:pt x="2512510" y="6035316"/>
                </a:cubicBezTo>
                <a:cubicBezTo>
                  <a:pt x="2492852" y="6021425"/>
                  <a:pt x="2465846" y="6014480"/>
                  <a:pt x="2431492" y="6014480"/>
                </a:cubicBezTo>
                <a:close/>
                <a:moveTo>
                  <a:pt x="2303313" y="5561931"/>
                </a:moveTo>
                <a:lnTo>
                  <a:pt x="2303313" y="5834658"/>
                </a:lnTo>
                <a:lnTo>
                  <a:pt x="2533253" y="5834658"/>
                </a:lnTo>
                <a:lnTo>
                  <a:pt x="2533253" y="5772894"/>
                </a:lnTo>
                <a:lnTo>
                  <a:pt x="2387773" y="5772894"/>
                </a:lnTo>
                <a:lnTo>
                  <a:pt x="2387773" y="5719130"/>
                </a:lnTo>
                <a:lnTo>
                  <a:pt x="2518928" y="5719130"/>
                </a:lnTo>
                <a:lnTo>
                  <a:pt x="2518928" y="5663506"/>
                </a:lnTo>
                <a:lnTo>
                  <a:pt x="2387773" y="5663506"/>
                </a:lnTo>
                <a:lnTo>
                  <a:pt x="2387773" y="5620160"/>
                </a:lnTo>
                <a:lnTo>
                  <a:pt x="2529160" y="5620160"/>
                </a:lnTo>
                <a:lnTo>
                  <a:pt x="2529160" y="5561931"/>
                </a:lnTo>
                <a:close/>
                <a:moveTo>
                  <a:pt x="2416981" y="5104731"/>
                </a:moveTo>
                <a:lnTo>
                  <a:pt x="2416981" y="5272761"/>
                </a:lnTo>
                <a:cubicBezTo>
                  <a:pt x="2416981" y="5289365"/>
                  <a:pt x="2414779" y="5301167"/>
                  <a:pt x="2410377" y="5308169"/>
                </a:cubicBezTo>
                <a:cubicBezTo>
                  <a:pt x="2405974" y="5315170"/>
                  <a:pt x="2399059" y="5318671"/>
                  <a:pt x="2389634" y="5318671"/>
                </a:cubicBezTo>
                <a:cubicBezTo>
                  <a:pt x="2383681" y="5318671"/>
                  <a:pt x="2379092" y="5317493"/>
                  <a:pt x="2375867" y="5315136"/>
                </a:cubicBezTo>
                <a:cubicBezTo>
                  <a:pt x="2371154" y="5311540"/>
                  <a:pt x="2367806" y="5306827"/>
                  <a:pt x="2365821" y="5300998"/>
                </a:cubicBezTo>
                <a:cubicBezTo>
                  <a:pt x="2363837" y="5295169"/>
                  <a:pt x="2362783" y="5286239"/>
                  <a:pt x="2362659" y="5274209"/>
                </a:cubicBezTo>
                <a:lnTo>
                  <a:pt x="2282105" y="5285185"/>
                </a:lnTo>
                <a:cubicBezTo>
                  <a:pt x="2283594" y="5306269"/>
                  <a:pt x="2288462" y="5323973"/>
                  <a:pt x="2296709" y="5338298"/>
                </a:cubicBezTo>
                <a:cubicBezTo>
                  <a:pt x="2304957" y="5352623"/>
                  <a:pt x="2316646" y="5363506"/>
                  <a:pt x="2331777" y="5370947"/>
                </a:cubicBezTo>
                <a:cubicBezTo>
                  <a:pt x="2346908" y="5378388"/>
                  <a:pt x="2368240" y="5382109"/>
                  <a:pt x="2395773" y="5382109"/>
                </a:cubicBezTo>
                <a:cubicBezTo>
                  <a:pt x="2421818" y="5382109"/>
                  <a:pt x="2443181" y="5376470"/>
                  <a:pt x="2459862" y="5365192"/>
                </a:cubicBezTo>
                <a:cubicBezTo>
                  <a:pt x="2476543" y="5353913"/>
                  <a:pt x="2487643" y="5340156"/>
                  <a:pt x="2493162" y="5323919"/>
                </a:cubicBezTo>
                <a:cubicBezTo>
                  <a:pt x="2498681" y="5307683"/>
                  <a:pt x="2501441" y="5284010"/>
                  <a:pt x="2501441" y="5252902"/>
                </a:cubicBezTo>
                <a:lnTo>
                  <a:pt x="2501441" y="5104731"/>
                </a:lnTo>
                <a:close/>
                <a:moveTo>
                  <a:pt x="2433538" y="4706690"/>
                </a:moveTo>
                <a:cubicBezTo>
                  <a:pt x="2451273" y="4706690"/>
                  <a:pt x="2465319" y="4712612"/>
                  <a:pt x="2475675" y="4724456"/>
                </a:cubicBezTo>
                <a:cubicBezTo>
                  <a:pt x="2486031" y="4736300"/>
                  <a:pt x="2491209" y="4755059"/>
                  <a:pt x="2491209" y="4780732"/>
                </a:cubicBezTo>
                <a:cubicBezTo>
                  <a:pt x="2491209" y="4811242"/>
                  <a:pt x="2486248" y="4832388"/>
                  <a:pt x="2476326" y="4844170"/>
                </a:cubicBezTo>
                <a:cubicBezTo>
                  <a:pt x="2466404" y="4855952"/>
                  <a:pt x="2452390" y="4861843"/>
                  <a:pt x="2434282" y="4861843"/>
                </a:cubicBezTo>
                <a:cubicBezTo>
                  <a:pt x="2416671" y="4861843"/>
                  <a:pt x="2402749" y="4855828"/>
                  <a:pt x="2392517" y="4843798"/>
                </a:cubicBezTo>
                <a:cubicBezTo>
                  <a:pt x="2382285" y="4831767"/>
                  <a:pt x="2377169" y="4811986"/>
                  <a:pt x="2377169" y="4784453"/>
                </a:cubicBezTo>
                <a:cubicBezTo>
                  <a:pt x="2377169" y="4756671"/>
                  <a:pt x="2382316" y="4736765"/>
                  <a:pt x="2392610" y="4724735"/>
                </a:cubicBezTo>
                <a:cubicBezTo>
                  <a:pt x="2402904" y="4712705"/>
                  <a:pt x="2416547" y="4706690"/>
                  <a:pt x="2433538" y="4706690"/>
                </a:cubicBezTo>
                <a:close/>
                <a:moveTo>
                  <a:pt x="2433724" y="4642880"/>
                </a:moveTo>
                <a:cubicBezTo>
                  <a:pt x="2389448" y="4642880"/>
                  <a:pt x="2354907" y="4655282"/>
                  <a:pt x="2330102" y="4680087"/>
                </a:cubicBezTo>
                <a:cubicBezTo>
                  <a:pt x="2305298" y="4704891"/>
                  <a:pt x="2292895" y="4739556"/>
                  <a:pt x="2292895" y="4784080"/>
                </a:cubicBezTo>
                <a:cubicBezTo>
                  <a:pt x="2292895" y="4815954"/>
                  <a:pt x="2299159" y="4842496"/>
                  <a:pt x="2311685" y="4863704"/>
                </a:cubicBezTo>
                <a:cubicBezTo>
                  <a:pt x="2324211" y="4884912"/>
                  <a:pt x="2340551" y="4900414"/>
                  <a:pt x="2360705" y="4910212"/>
                </a:cubicBezTo>
                <a:cubicBezTo>
                  <a:pt x="2380859" y="4920010"/>
                  <a:pt x="2406315" y="4924909"/>
                  <a:pt x="2437073" y="4924909"/>
                </a:cubicBezTo>
                <a:cubicBezTo>
                  <a:pt x="2467334" y="4924909"/>
                  <a:pt x="2492604" y="4919235"/>
                  <a:pt x="2512882" y="4907887"/>
                </a:cubicBezTo>
                <a:cubicBezTo>
                  <a:pt x="2533160" y="4896539"/>
                  <a:pt x="2548663" y="4880664"/>
                  <a:pt x="2559391" y="4860262"/>
                </a:cubicBezTo>
                <a:cubicBezTo>
                  <a:pt x="2570119" y="4839860"/>
                  <a:pt x="2575483" y="4813722"/>
                  <a:pt x="2575483" y="4781848"/>
                </a:cubicBezTo>
                <a:cubicBezTo>
                  <a:pt x="2575483" y="4737944"/>
                  <a:pt x="2563204" y="4703806"/>
                  <a:pt x="2538648" y="4679436"/>
                </a:cubicBezTo>
                <a:cubicBezTo>
                  <a:pt x="2514091" y="4655065"/>
                  <a:pt x="2479117" y="4642880"/>
                  <a:pt x="2433724" y="4642880"/>
                </a:cubicBezTo>
                <a:close/>
                <a:moveTo>
                  <a:pt x="2389262" y="4245397"/>
                </a:moveTo>
                <a:lnTo>
                  <a:pt x="2426283" y="4245397"/>
                </a:lnTo>
                <a:cubicBezTo>
                  <a:pt x="2441662" y="4245397"/>
                  <a:pt x="2452142" y="4247754"/>
                  <a:pt x="2457723" y="4252466"/>
                </a:cubicBezTo>
                <a:cubicBezTo>
                  <a:pt x="2463304" y="4257179"/>
                  <a:pt x="2466094" y="4263939"/>
                  <a:pt x="2466094" y="4272744"/>
                </a:cubicBezTo>
                <a:cubicBezTo>
                  <a:pt x="2466094" y="4278697"/>
                  <a:pt x="2464327" y="4283968"/>
                  <a:pt x="2460792" y="4288557"/>
                </a:cubicBezTo>
                <a:cubicBezTo>
                  <a:pt x="2457257" y="4293146"/>
                  <a:pt x="2452700" y="4295999"/>
                  <a:pt x="2447119" y="4297115"/>
                </a:cubicBezTo>
                <a:cubicBezTo>
                  <a:pt x="2436080" y="4299595"/>
                  <a:pt x="2428639" y="4300836"/>
                  <a:pt x="2424794" y="4300836"/>
                </a:cubicBezTo>
                <a:lnTo>
                  <a:pt x="2389262" y="4300836"/>
                </a:lnTo>
                <a:close/>
                <a:moveTo>
                  <a:pt x="2304616" y="4190331"/>
                </a:moveTo>
                <a:lnTo>
                  <a:pt x="2304616" y="4463058"/>
                </a:lnTo>
                <a:lnTo>
                  <a:pt x="2389262" y="4463058"/>
                </a:lnTo>
                <a:lnTo>
                  <a:pt x="2389262" y="4352367"/>
                </a:lnTo>
                <a:lnTo>
                  <a:pt x="2396703" y="4352367"/>
                </a:lnTo>
                <a:cubicBezTo>
                  <a:pt x="2404392" y="4352367"/>
                  <a:pt x="2411276" y="4354476"/>
                  <a:pt x="2417353" y="4358693"/>
                </a:cubicBezTo>
                <a:cubicBezTo>
                  <a:pt x="2421818" y="4361917"/>
                  <a:pt x="2426903" y="4368924"/>
                  <a:pt x="2432608" y="4379714"/>
                </a:cubicBezTo>
                <a:lnTo>
                  <a:pt x="2477654" y="4463058"/>
                </a:lnTo>
                <a:lnTo>
                  <a:pt x="2572878" y="4463058"/>
                </a:lnTo>
                <a:lnTo>
                  <a:pt x="2532067" y="4384031"/>
                </a:lnTo>
                <a:cubicBezTo>
                  <a:pt x="2530084" y="4380058"/>
                  <a:pt x="2526150" y="4374410"/>
                  <a:pt x="2520262" y="4367086"/>
                </a:cubicBezTo>
                <a:cubicBezTo>
                  <a:pt x="2514375" y="4359762"/>
                  <a:pt x="2509882" y="4354982"/>
                  <a:pt x="2506784" y="4352748"/>
                </a:cubicBezTo>
                <a:cubicBezTo>
                  <a:pt x="2502197" y="4349398"/>
                  <a:pt x="2494884" y="4346046"/>
                  <a:pt x="2484846" y="4342694"/>
                </a:cubicBezTo>
                <a:cubicBezTo>
                  <a:pt x="2497380" y="4339841"/>
                  <a:pt x="2507246" y="4336244"/>
                  <a:pt x="2514443" y="4331903"/>
                </a:cubicBezTo>
                <a:cubicBezTo>
                  <a:pt x="2525735" y="4325082"/>
                  <a:pt x="2534607" y="4316183"/>
                  <a:pt x="2541060" y="4305207"/>
                </a:cubicBezTo>
                <a:cubicBezTo>
                  <a:pt x="2547514" y="4294231"/>
                  <a:pt x="2550740" y="4281178"/>
                  <a:pt x="2550740" y="4266047"/>
                </a:cubicBezTo>
                <a:cubicBezTo>
                  <a:pt x="2550740" y="4248684"/>
                  <a:pt x="2546523" y="4233956"/>
                  <a:pt x="2538090" y="4221864"/>
                </a:cubicBezTo>
                <a:cubicBezTo>
                  <a:pt x="2529656" y="4209771"/>
                  <a:pt x="2518556" y="4201493"/>
                  <a:pt x="2504789" y="4197028"/>
                </a:cubicBezTo>
                <a:cubicBezTo>
                  <a:pt x="2491023" y="4192563"/>
                  <a:pt x="2471117" y="4190331"/>
                  <a:pt x="2445072" y="4190331"/>
                </a:cubicBezTo>
                <a:close/>
                <a:moveTo>
                  <a:pt x="2387773" y="3788569"/>
                </a:moveTo>
                <a:lnTo>
                  <a:pt x="2411772" y="3788569"/>
                </a:lnTo>
                <a:cubicBezTo>
                  <a:pt x="2427523" y="3788569"/>
                  <a:pt x="2438251" y="3791546"/>
                  <a:pt x="2443956" y="3797499"/>
                </a:cubicBezTo>
                <a:cubicBezTo>
                  <a:pt x="2449661" y="3803452"/>
                  <a:pt x="2452514" y="3810707"/>
                  <a:pt x="2452514" y="3819265"/>
                </a:cubicBezTo>
                <a:cubicBezTo>
                  <a:pt x="2452514" y="3828071"/>
                  <a:pt x="2449227" y="3835295"/>
                  <a:pt x="2442654" y="3840938"/>
                </a:cubicBezTo>
                <a:cubicBezTo>
                  <a:pt x="2436080" y="3846581"/>
                  <a:pt x="2424670" y="3849403"/>
                  <a:pt x="2408423" y="3849403"/>
                </a:cubicBezTo>
                <a:lnTo>
                  <a:pt x="2387773" y="3849403"/>
                </a:lnTo>
                <a:close/>
                <a:moveTo>
                  <a:pt x="2303127" y="3733131"/>
                </a:moveTo>
                <a:lnTo>
                  <a:pt x="2303127" y="4005858"/>
                </a:lnTo>
                <a:lnTo>
                  <a:pt x="2387773" y="4005858"/>
                </a:lnTo>
                <a:lnTo>
                  <a:pt x="2387773" y="3904655"/>
                </a:lnTo>
                <a:lnTo>
                  <a:pt x="2433910" y="3904655"/>
                </a:lnTo>
                <a:cubicBezTo>
                  <a:pt x="2467892" y="3904655"/>
                  <a:pt x="2493162" y="3896904"/>
                  <a:pt x="2509719" y="3881401"/>
                </a:cubicBezTo>
                <a:cubicBezTo>
                  <a:pt x="2526276" y="3865898"/>
                  <a:pt x="2534555" y="3844380"/>
                  <a:pt x="2534555" y="3816846"/>
                </a:cubicBezTo>
                <a:cubicBezTo>
                  <a:pt x="2534555" y="3790057"/>
                  <a:pt x="2526959" y="3769407"/>
                  <a:pt x="2511766" y="3754897"/>
                </a:cubicBezTo>
                <a:cubicBezTo>
                  <a:pt x="2496573" y="3740386"/>
                  <a:pt x="2473722" y="3733131"/>
                  <a:pt x="2443212" y="3733131"/>
                </a:cubicBezTo>
                <a:close/>
                <a:moveTo>
                  <a:pt x="1831362" y="3558133"/>
                </a:moveTo>
                <a:lnTo>
                  <a:pt x="1831362" y="3783133"/>
                </a:lnTo>
                <a:lnTo>
                  <a:pt x="2021062" y="3783133"/>
                </a:lnTo>
                <a:lnTo>
                  <a:pt x="2021062" y="3732178"/>
                </a:lnTo>
                <a:lnTo>
                  <a:pt x="1901042" y="3732178"/>
                </a:lnTo>
                <a:lnTo>
                  <a:pt x="1901042" y="3687823"/>
                </a:lnTo>
                <a:lnTo>
                  <a:pt x="2009245" y="3687823"/>
                </a:lnTo>
                <a:lnTo>
                  <a:pt x="2009245" y="3641932"/>
                </a:lnTo>
                <a:lnTo>
                  <a:pt x="1901042" y="3641932"/>
                </a:lnTo>
                <a:lnTo>
                  <a:pt x="1901042" y="3606172"/>
                </a:lnTo>
                <a:lnTo>
                  <a:pt x="2017686" y="3606172"/>
                </a:lnTo>
                <a:lnTo>
                  <a:pt x="2017686" y="3558133"/>
                </a:lnTo>
                <a:close/>
                <a:moveTo>
                  <a:pt x="1460348" y="3558133"/>
                </a:moveTo>
                <a:lnTo>
                  <a:pt x="1460348" y="3783133"/>
                </a:lnTo>
                <a:lnTo>
                  <a:pt x="1529874" y="3783133"/>
                </a:lnTo>
                <a:lnTo>
                  <a:pt x="1529874" y="3692120"/>
                </a:lnTo>
                <a:lnTo>
                  <a:pt x="1605846" y="3692120"/>
                </a:lnTo>
                <a:lnTo>
                  <a:pt x="1605846" y="3783133"/>
                </a:lnTo>
                <a:lnTo>
                  <a:pt x="1675679" y="3783133"/>
                </a:lnTo>
                <a:lnTo>
                  <a:pt x="1675679" y="3558133"/>
                </a:lnTo>
                <a:lnTo>
                  <a:pt x="1605846" y="3558133"/>
                </a:lnTo>
                <a:lnTo>
                  <a:pt x="1605846" y="3636868"/>
                </a:lnTo>
                <a:lnTo>
                  <a:pt x="1529874" y="3636868"/>
                </a:lnTo>
                <a:lnTo>
                  <a:pt x="1529874" y="3558133"/>
                </a:lnTo>
                <a:close/>
                <a:moveTo>
                  <a:pt x="1110858" y="3558133"/>
                </a:moveTo>
                <a:lnTo>
                  <a:pt x="1110858" y="3613692"/>
                </a:lnTo>
                <a:lnTo>
                  <a:pt x="1181765" y="3613692"/>
                </a:lnTo>
                <a:lnTo>
                  <a:pt x="1181765" y="3783133"/>
                </a:lnTo>
                <a:lnTo>
                  <a:pt x="1251291" y="3783133"/>
                </a:lnTo>
                <a:lnTo>
                  <a:pt x="1251291" y="3613692"/>
                </a:lnTo>
                <a:lnTo>
                  <a:pt x="1322198" y="3613692"/>
                </a:lnTo>
                <a:lnTo>
                  <a:pt x="1322198" y="3558133"/>
                </a:lnTo>
                <a:close/>
                <a:moveTo>
                  <a:pt x="528484" y="3039803"/>
                </a:moveTo>
                <a:cubicBezTo>
                  <a:pt x="543116" y="3039803"/>
                  <a:pt x="554703" y="3044689"/>
                  <a:pt x="563247" y="3054460"/>
                </a:cubicBezTo>
                <a:cubicBezTo>
                  <a:pt x="571791" y="3064232"/>
                  <a:pt x="576062" y="3079708"/>
                  <a:pt x="576062" y="3100888"/>
                </a:cubicBezTo>
                <a:cubicBezTo>
                  <a:pt x="576062" y="3126059"/>
                  <a:pt x="571970" y="3143504"/>
                  <a:pt x="563784" y="3153225"/>
                </a:cubicBezTo>
                <a:cubicBezTo>
                  <a:pt x="555599" y="3162945"/>
                  <a:pt x="544036" y="3167805"/>
                  <a:pt x="529098" y="3167805"/>
                </a:cubicBezTo>
                <a:cubicBezTo>
                  <a:pt x="514568" y="3167805"/>
                  <a:pt x="503083" y="3162842"/>
                  <a:pt x="494642" y="3152917"/>
                </a:cubicBezTo>
                <a:cubicBezTo>
                  <a:pt x="486200" y="3142993"/>
                  <a:pt x="481980" y="3126672"/>
                  <a:pt x="481980" y="3103958"/>
                </a:cubicBezTo>
                <a:cubicBezTo>
                  <a:pt x="481980" y="3081038"/>
                  <a:pt x="486226" y="3064616"/>
                  <a:pt x="494718" y="3054691"/>
                </a:cubicBezTo>
                <a:cubicBezTo>
                  <a:pt x="503211" y="3044766"/>
                  <a:pt x="514466" y="3039803"/>
                  <a:pt x="528484" y="3039803"/>
                </a:cubicBezTo>
                <a:close/>
                <a:moveTo>
                  <a:pt x="792984" y="2990997"/>
                </a:moveTo>
                <a:lnTo>
                  <a:pt x="792984" y="3215997"/>
                </a:lnTo>
                <a:lnTo>
                  <a:pt x="862817" y="3215997"/>
                </a:lnTo>
                <a:lnTo>
                  <a:pt x="862817" y="3124064"/>
                </a:lnTo>
                <a:lnTo>
                  <a:pt x="949993" y="3124064"/>
                </a:lnTo>
                <a:lnTo>
                  <a:pt x="949993" y="3078633"/>
                </a:lnTo>
                <a:lnTo>
                  <a:pt x="862817" y="3078633"/>
                </a:lnTo>
                <a:lnTo>
                  <a:pt x="862817" y="3039343"/>
                </a:lnTo>
                <a:lnTo>
                  <a:pt x="964880" y="3039343"/>
                </a:lnTo>
                <a:lnTo>
                  <a:pt x="964880" y="2990997"/>
                </a:lnTo>
                <a:close/>
                <a:moveTo>
                  <a:pt x="528637" y="2987160"/>
                </a:moveTo>
                <a:cubicBezTo>
                  <a:pt x="492109" y="2987160"/>
                  <a:pt x="463613" y="2997392"/>
                  <a:pt x="443150" y="3017856"/>
                </a:cubicBezTo>
                <a:cubicBezTo>
                  <a:pt x="422686" y="3038320"/>
                  <a:pt x="412454" y="3066918"/>
                  <a:pt x="412454" y="3103650"/>
                </a:cubicBezTo>
                <a:cubicBezTo>
                  <a:pt x="412454" y="3129947"/>
                  <a:pt x="417621" y="3151843"/>
                  <a:pt x="427955" y="3169340"/>
                </a:cubicBezTo>
                <a:cubicBezTo>
                  <a:pt x="438289" y="3186836"/>
                  <a:pt x="451770" y="3199626"/>
                  <a:pt x="468397" y="3207709"/>
                </a:cubicBezTo>
                <a:cubicBezTo>
                  <a:pt x="485024" y="3215792"/>
                  <a:pt x="506025" y="3219834"/>
                  <a:pt x="531400" y="3219834"/>
                </a:cubicBezTo>
                <a:cubicBezTo>
                  <a:pt x="556366" y="3219834"/>
                  <a:pt x="577213" y="3215153"/>
                  <a:pt x="593943" y="3205791"/>
                </a:cubicBezTo>
                <a:cubicBezTo>
                  <a:pt x="610672" y="3196429"/>
                  <a:pt x="623462" y="3183332"/>
                  <a:pt x="632312" y="3166500"/>
                </a:cubicBezTo>
                <a:cubicBezTo>
                  <a:pt x="641163" y="3149669"/>
                  <a:pt x="645588" y="3128105"/>
                  <a:pt x="645588" y="3101809"/>
                </a:cubicBezTo>
                <a:cubicBezTo>
                  <a:pt x="645588" y="3065588"/>
                  <a:pt x="635459" y="3037424"/>
                  <a:pt x="615200" y="3017319"/>
                </a:cubicBezTo>
                <a:cubicBezTo>
                  <a:pt x="594940" y="2997213"/>
                  <a:pt x="566086" y="2987160"/>
                  <a:pt x="528637" y="2987160"/>
                </a:cubicBezTo>
                <a:close/>
                <a:moveTo>
                  <a:pt x="145724" y="2277966"/>
                </a:moveTo>
                <a:lnTo>
                  <a:pt x="145724" y="2598420"/>
                </a:lnTo>
                <a:lnTo>
                  <a:pt x="415903" y="2598420"/>
                </a:lnTo>
                <a:lnTo>
                  <a:pt x="415903" y="2525848"/>
                </a:lnTo>
                <a:lnTo>
                  <a:pt x="244965" y="2525848"/>
                </a:lnTo>
                <a:lnTo>
                  <a:pt x="244965" y="2462675"/>
                </a:lnTo>
                <a:lnTo>
                  <a:pt x="399072" y="2462675"/>
                </a:lnTo>
                <a:lnTo>
                  <a:pt x="399072" y="2397316"/>
                </a:lnTo>
                <a:lnTo>
                  <a:pt x="244965" y="2397316"/>
                </a:lnTo>
                <a:lnTo>
                  <a:pt x="244965" y="2346385"/>
                </a:lnTo>
                <a:lnTo>
                  <a:pt x="411094" y="2346385"/>
                </a:lnTo>
                <a:lnTo>
                  <a:pt x="411094" y="2277966"/>
                </a:lnTo>
                <a:close/>
                <a:moveTo>
                  <a:pt x="244965" y="1809706"/>
                </a:moveTo>
                <a:lnTo>
                  <a:pt x="273163" y="1809706"/>
                </a:lnTo>
                <a:cubicBezTo>
                  <a:pt x="291670" y="1809706"/>
                  <a:pt x="304276" y="1813203"/>
                  <a:pt x="310979" y="1820198"/>
                </a:cubicBezTo>
                <a:cubicBezTo>
                  <a:pt x="317683" y="1827193"/>
                  <a:pt x="321035" y="1835718"/>
                  <a:pt x="321035" y="1845774"/>
                </a:cubicBezTo>
                <a:cubicBezTo>
                  <a:pt x="321035" y="1856120"/>
                  <a:pt x="317173" y="1864609"/>
                  <a:pt x="309449" y="1871239"/>
                </a:cubicBezTo>
                <a:cubicBezTo>
                  <a:pt x="301726" y="1877870"/>
                  <a:pt x="288319" y="1881185"/>
                  <a:pt x="269228" y="1881185"/>
                </a:cubicBezTo>
                <a:lnTo>
                  <a:pt x="244965" y="1881185"/>
                </a:lnTo>
                <a:close/>
                <a:moveTo>
                  <a:pt x="145506" y="1744566"/>
                </a:moveTo>
                <a:lnTo>
                  <a:pt x="145506" y="2065021"/>
                </a:lnTo>
                <a:lnTo>
                  <a:pt x="244965" y="2065021"/>
                </a:lnTo>
                <a:lnTo>
                  <a:pt x="244965" y="1946107"/>
                </a:lnTo>
                <a:lnTo>
                  <a:pt x="299175" y="1946107"/>
                </a:lnTo>
                <a:cubicBezTo>
                  <a:pt x="339105" y="1946107"/>
                  <a:pt x="368797" y="1936999"/>
                  <a:pt x="388251" y="1918783"/>
                </a:cubicBezTo>
                <a:cubicBezTo>
                  <a:pt x="407706" y="1900567"/>
                  <a:pt x="417433" y="1875283"/>
                  <a:pt x="417433" y="1842932"/>
                </a:cubicBezTo>
                <a:cubicBezTo>
                  <a:pt x="417433" y="1811455"/>
                  <a:pt x="408507" y="1787191"/>
                  <a:pt x="390656" y="1770141"/>
                </a:cubicBezTo>
                <a:cubicBezTo>
                  <a:pt x="372804" y="1753091"/>
                  <a:pt x="345954" y="1744566"/>
                  <a:pt x="310105" y="1744566"/>
                </a:cubicBezTo>
                <a:close/>
                <a:moveTo>
                  <a:pt x="298738" y="1280678"/>
                </a:moveTo>
                <a:cubicBezTo>
                  <a:pt x="319577" y="1280678"/>
                  <a:pt x="336081" y="1287636"/>
                  <a:pt x="348249" y="1301553"/>
                </a:cubicBezTo>
                <a:cubicBezTo>
                  <a:pt x="360417" y="1315470"/>
                  <a:pt x="366501" y="1337512"/>
                  <a:pt x="366501" y="1367677"/>
                </a:cubicBezTo>
                <a:cubicBezTo>
                  <a:pt x="366501" y="1403526"/>
                  <a:pt x="360672" y="1428372"/>
                  <a:pt x="349014" y="1442217"/>
                </a:cubicBezTo>
                <a:cubicBezTo>
                  <a:pt x="337356" y="1456061"/>
                  <a:pt x="320889" y="1462983"/>
                  <a:pt x="299613" y="1462983"/>
                </a:cubicBezTo>
                <a:cubicBezTo>
                  <a:pt x="278919" y="1462983"/>
                  <a:pt x="262561" y="1455915"/>
                  <a:pt x="250539" y="1441779"/>
                </a:cubicBezTo>
                <a:cubicBezTo>
                  <a:pt x="238516" y="1427644"/>
                  <a:pt x="232505" y="1404400"/>
                  <a:pt x="232505" y="1372049"/>
                </a:cubicBezTo>
                <a:cubicBezTo>
                  <a:pt x="232505" y="1339406"/>
                  <a:pt x="238553" y="1316017"/>
                  <a:pt x="250648" y="1301881"/>
                </a:cubicBezTo>
                <a:cubicBezTo>
                  <a:pt x="262743" y="1287746"/>
                  <a:pt x="278774" y="1280678"/>
                  <a:pt x="298738" y="1280678"/>
                </a:cubicBezTo>
                <a:close/>
                <a:moveTo>
                  <a:pt x="298957" y="1205701"/>
                </a:moveTo>
                <a:cubicBezTo>
                  <a:pt x="246932" y="1205701"/>
                  <a:pt x="206347" y="1220274"/>
                  <a:pt x="177201" y="1249419"/>
                </a:cubicBezTo>
                <a:cubicBezTo>
                  <a:pt x="148056" y="1278565"/>
                  <a:pt x="133483" y="1319296"/>
                  <a:pt x="133483" y="1371612"/>
                </a:cubicBezTo>
                <a:cubicBezTo>
                  <a:pt x="133483" y="1409064"/>
                  <a:pt x="140842" y="1440249"/>
                  <a:pt x="155561" y="1465169"/>
                </a:cubicBezTo>
                <a:cubicBezTo>
                  <a:pt x="170279" y="1490088"/>
                  <a:pt x="189479" y="1508304"/>
                  <a:pt x="213160" y="1519817"/>
                </a:cubicBezTo>
                <a:cubicBezTo>
                  <a:pt x="236840" y="1531329"/>
                  <a:pt x="266751" y="1537085"/>
                  <a:pt x="302891" y="1537085"/>
                </a:cubicBezTo>
                <a:cubicBezTo>
                  <a:pt x="338449" y="1537085"/>
                  <a:pt x="368141" y="1530418"/>
                  <a:pt x="391967" y="1517084"/>
                </a:cubicBezTo>
                <a:cubicBezTo>
                  <a:pt x="415794" y="1503750"/>
                  <a:pt x="434010" y="1485097"/>
                  <a:pt x="446615" y="1461125"/>
                </a:cubicBezTo>
                <a:cubicBezTo>
                  <a:pt x="459221" y="1437153"/>
                  <a:pt x="465523" y="1406440"/>
                  <a:pt x="465523" y="1368989"/>
                </a:cubicBezTo>
                <a:cubicBezTo>
                  <a:pt x="465523" y="1317401"/>
                  <a:pt x="451096" y="1277290"/>
                  <a:pt x="422242" y="1248654"/>
                </a:cubicBezTo>
                <a:cubicBezTo>
                  <a:pt x="393388" y="1220018"/>
                  <a:pt x="352293" y="1205701"/>
                  <a:pt x="298957" y="1205701"/>
                </a:cubicBezTo>
                <a:close/>
                <a:moveTo>
                  <a:pt x="296334" y="672301"/>
                </a:moveTo>
                <a:cubicBezTo>
                  <a:pt x="244746" y="672301"/>
                  <a:pt x="204853" y="686537"/>
                  <a:pt x="176655" y="715008"/>
                </a:cubicBezTo>
                <a:cubicBezTo>
                  <a:pt x="148457" y="743480"/>
                  <a:pt x="134358" y="784220"/>
                  <a:pt x="134358" y="837228"/>
                </a:cubicBezTo>
                <a:cubicBezTo>
                  <a:pt x="134358" y="876987"/>
                  <a:pt x="142373" y="909608"/>
                  <a:pt x="158403" y="935094"/>
                </a:cubicBezTo>
                <a:cubicBezTo>
                  <a:pt x="174433" y="960579"/>
                  <a:pt x="193486" y="978382"/>
                  <a:pt x="215564" y="988503"/>
                </a:cubicBezTo>
                <a:cubicBezTo>
                  <a:pt x="237642" y="998625"/>
                  <a:pt x="266095" y="1003685"/>
                  <a:pt x="300924" y="1003685"/>
                </a:cubicBezTo>
                <a:cubicBezTo>
                  <a:pt x="329632" y="1003685"/>
                  <a:pt x="353277" y="999532"/>
                  <a:pt x="371857" y="991226"/>
                </a:cubicBezTo>
                <a:cubicBezTo>
                  <a:pt x="390437" y="982919"/>
                  <a:pt x="405994" y="970605"/>
                  <a:pt x="418526" y="954284"/>
                </a:cubicBezTo>
                <a:cubicBezTo>
                  <a:pt x="431059" y="937962"/>
                  <a:pt x="440240" y="917633"/>
                  <a:pt x="446069" y="893297"/>
                </a:cubicBezTo>
                <a:lnTo>
                  <a:pt x="359288" y="867066"/>
                </a:lnTo>
                <a:cubicBezTo>
                  <a:pt x="354916" y="887322"/>
                  <a:pt x="347885" y="902769"/>
                  <a:pt x="338194" y="913407"/>
                </a:cubicBezTo>
                <a:cubicBezTo>
                  <a:pt x="328503" y="924045"/>
                  <a:pt x="314185" y="929364"/>
                  <a:pt x="295241" y="929364"/>
                </a:cubicBezTo>
                <a:cubicBezTo>
                  <a:pt x="275713" y="929364"/>
                  <a:pt x="260558" y="922778"/>
                  <a:pt x="249774" y="909606"/>
                </a:cubicBezTo>
                <a:cubicBezTo>
                  <a:pt x="238990" y="896433"/>
                  <a:pt x="233598" y="872089"/>
                  <a:pt x="233598" y="836572"/>
                </a:cubicBezTo>
                <a:cubicBezTo>
                  <a:pt x="233598" y="807900"/>
                  <a:pt x="238116" y="786869"/>
                  <a:pt x="247151" y="773478"/>
                </a:cubicBezTo>
                <a:cubicBezTo>
                  <a:pt x="259100" y="755428"/>
                  <a:pt x="276296" y="746403"/>
                  <a:pt x="298738" y="746403"/>
                </a:cubicBezTo>
                <a:cubicBezTo>
                  <a:pt x="308648" y="746403"/>
                  <a:pt x="317610" y="748444"/>
                  <a:pt x="325625" y="752524"/>
                </a:cubicBezTo>
                <a:cubicBezTo>
                  <a:pt x="333640" y="756604"/>
                  <a:pt x="340416" y="762433"/>
                  <a:pt x="345954" y="770011"/>
                </a:cubicBezTo>
                <a:cubicBezTo>
                  <a:pt x="349306" y="774529"/>
                  <a:pt x="352512" y="781669"/>
                  <a:pt x="355572" y="791433"/>
                </a:cubicBezTo>
                <a:lnTo>
                  <a:pt x="443008" y="771979"/>
                </a:lnTo>
                <a:cubicBezTo>
                  <a:pt x="431787" y="738170"/>
                  <a:pt x="414628" y="713105"/>
                  <a:pt x="391530" y="696783"/>
                </a:cubicBezTo>
                <a:cubicBezTo>
                  <a:pt x="368432" y="680462"/>
                  <a:pt x="336700" y="672301"/>
                  <a:pt x="296334" y="672301"/>
                </a:cubicBezTo>
                <a:close/>
                <a:moveTo>
                  <a:pt x="276879" y="138901"/>
                </a:moveTo>
                <a:cubicBezTo>
                  <a:pt x="243507" y="138901"/>
                  <a:pt x="217240" y="143090"/>
                  <a:pt x="198077" y="151470"/>
                </a:cubicBezTo>
                <a:cubicBezTo>
                  <a:pt x="178914" y="159849"/>
                  <a:pt x="164560" y="171362"/>
                  <a:pt x="155014" y="186007"/>
                </a:cubicBezTo>
                <a:cubicBezTo>
                  <a:pt x="145469" y="200653"/>
                  <a:pt x="140697" y="216209"/>
                  <a:pt x="140697" y="232677"/>
                </a:cubicBezTo>
                <a:cubicBezTo>
                  <a:pt x="140697" y="257742"/>
                  <a:pt x="150023" y="278362"/>
                  <a:pt x="168676" y="294538"/>
                </a:cubicBezTo>
                <a:cubicBezTo>
                  <a:pt x="187184" y="310714"/>
                  <a:pt x="218151" y="323683"/>
                  <a:pt x="261578" y="333447"/>
                </a:cubicBezTo>
                <a:cubicBezTo>
                  <a:pt x="288100" y="339276"/>
                  <a:pt x="305004" y="345470"/>
                  <a:pt x="312291" y="352027"/>
                </a:cubicBezTo>
                <a:cubicBezTo>
                  <a:pt x="319577" y="358585"/>
                  <a:pt x="323220" y="366017"/>
                  <a:pt x="323220" y="374324"/>
                </a:cubicBezTo>
                <a:cubicBezTo>
                  <a:pt x="323220" y="383067"/>
                  <a:pt x="319395" y="390754"/>
                  <a:pt x="311744" y="397385"/>
                </a:cubicBezTo>
                <a:cubicBezTo>
                  <a:pt x="304094" y="404016"/>
                  <a:pt x="293201" y="407331"/>
                  <a:pt x="279065" y="407331"/>
                </a:cubicBezTo>
                <a:cubicBezTo>
                  <a:pt x="260120" y="407331"/>
                  <a:pt x="245548" y="400846"/>
                  <a:pt x="235347" y="387876"/>
                </a:cubicBezTo>
                <a:cubicBezTo>
                  <a:pt x="229080" y="379861"/>
                  <a:pt x="224927" y="368203"/>
                  <a:pt x="222887" y="352902"/>
                </a:cubicBezTo>
                <a:lnTo>
                  <a:pt x="128674" y="358804"/>
                </a:lnTo>
                <a:cubicBezTo>
                  <a:pt x="131443" y="391155"/>
                  <a:pt x="143320" y="417823"/>
                  <a:pt x="164305" y="438808"/>
                </a:cubicBezTo>
                <a:cubicBezTo>
                  <a:pt x="185289" y="459793"/>
                  <a:pt x="223033" y="470285"/>
                  <a:pt x="277535" y="470285"/>
                </a:cubicBezTo>
                <a:cubicBezTo>
                  <a:pt x="308575" y="470285"/>
                  <a:pt x="334296" y="465804"/>
                  <a:pt x="354698" y="456842"/>
                </a:cubicBezTo>
                <a:cubicBezTo>
                  <a:pt x="375099" y="447880"/>
                  <a:pt x="390984" y="434728"/>
                  <a:pt x="402350" y="417386"/>
                </a:cubicBezTo>
                <a:cubicBezTo>
                  <a:pt x="413717" y="400045"/>
                  <a:pt x="419401" y="381100"/>
                  <a:pt x="419401" y="360552"/>
                </a:cubicBezTo>
                <a:cubicBezTo>
                  <a:pt x="419401" y="343065"/>
                  <a:pt x="415138" y="327254"/>
                  <a:pt x="406613" y="313118"/>
                </a:cubicBezTo>
                <a:cubicBezTo>
                  <a:pt x="398088" y="298983"/>
                  <a:pt x="384462" y="287142"/>
                  <a:pt x="365736" y="277597"/>
                </a:cubicBezTo>
                <a:cubicBezTo>
                  <a:pt x="347010" y="268052"/>
                  <a:pt x="316007" y="258616"/>
                  <a:pt x="272726" y="249289"/>
                </a:cubicBezTo>
                <a:cubicBezTo>
                  <a:pt x="255239" y="245646"/>
                  <a:pt x="244163" y="241712"/>
                  <a:pt x="239500" y="237486"/>
                </a:cubicBezTo>
                <a:cubicBezTo>
                  <a:pt x="234691" y="233405"/>
                  <a:pt x="232286" y="228815"/>
                  <a:pt x="232286" y="223714"/>
                </a:cubicBezTo>
                <a:cubicBezTo>
                  <a:pt x="232286" y="216719"/>
                  <a:pt x="235201" y="210781"/>
                  <a:pt x="241030" y="205899"/>
                </a:cubicBezTo>
                <a:cubicBezTo>
                  <a:pt x="246859" y="201017"/>
                  <a:pt x="255530" y="198576"/>
                  <a:pt x="267042" y="198576"/>
                </a:cubicBezTo>
                <a:cubicBezTo>
                  <a:pt x="281032" y="198576"/>
                  <a:pt x="291998" y="201855"/>
                  <a:pt x="299940" y="208413"/>
                </a:cubicBezTo>
                <a:cubicBezTo>
                  <a:pt x="307883" y="214971"/>
                  <a:pt x="313092" y="225463"/>
                  <a:pt x="315570" y="239890"/>
                </a:cubicBezTo>
                <a:lnTo>
                  <a:pt x="408908" y="234425"/>
                </a:lnTo>
                <a:cubicBezTo>
                  <a:pt x="404828" y="201199"/>
                  <a:pt x="392040" y="176972"/>
                  <a:pt x="370545" y="161744"/>
                </a:cubicBezTo>
                <a:cubicBezTo>
                  <a:pt x="349051" y="146515"/>
                  <a:pt x="317828" y="138901"/>
                  <a:pt x="276879" y="138901"/>
                </a:cubicBezTo>
                <a:close/>
                <a:moveTo>
                  <a:pt x="0" y="0"/>
                </a:moveTo>
                <a:lnTo>
                  <a:pt x="2728809" y="0"/>
                </a:lnTo>
                <a:lnTo>
                  <a:pt x="27288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5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BE583-91B5-4243-9073-D61BC20D495A}"/>
              </a:ext>
            </a:extLst>
          </p:cNvPr>
          <p:cNvSpPr txBox="1"/>
          <p:nvPr/>
        </p:nvSpPr>
        <p:spPr>
          <a:xfrm>
            <a:off x="5624051" y="29791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0B365-9D19-4A7A-9436-99E3596EC5C2}"/>
              </a:ext>
            </a:extLst>
          </p:cNvPr>
          <p:cNvSpPr txBox="1"/>
          <p:nvPr/>
        </p:nvSpPr>
        <p:spPr>
          <a:xfrm>
            <a:off x="2930014" y="4696624"/>
            <a:ext cx="8524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project aims to harness the power of machine learning to develop predictive models for apple quality assessment.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utilizing the rich insights offered by the Apple Quality Dataset, we seek to enhance our understanding of the factors influencing apple quality and optimize the decision-making process in fruit cultivation and distribution</a:t>
            </a:r>
          </a:p>
        </p:txBody>
      </p:sp>
    </p:spTree>
    <p:extLst>
      <p:ext uri="{BB962C8B-B14F-4D97-AF65-F5344CB8AC3E}">
        <p14:creationId xmlns:p14="http://schemas.microsoft.com/office/powerpoint/2010/main" val="895113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B71067-8631-4B3E-B2B5-D5088DC50789}"/>
              </a:ext>
            </a:extLst>
          </p:cNvPr>
          <p:cNvSpPr/>
          <p:nvPr/>
        </p:nvSpPr>
        <p:spPr>
          <a:xfrm>
            <a:off x="1651000" y="393700"/>
            <a:ext cx="8890000" cy="1231900"/>
          </a:xfrm>
          <a:custGeom>
            <a:avLst/>
            <a:gdLst/>
            <a:ahLst/>
            <a:cxnLst/>
            <a:rect l="l" t="t" r="r" b="b"/>
            <a:pathLst>
              <a:path w="8890000" h="1231900">
                <a:moveTo>
                  <a:pt x="5567999" y="474519"/>
                </a:moveTo>
                <a:lnTo>
                  <a:pt x="5622184" y="650991"/>
                </a:lnTo>
                <a:lnTo>
                  <a:pt x="5514379" y="650991"/>
                </a:lnTo>
                <a:close/>
                <a:moveTo>
                  <a:pt x="1424624" y="474519"/>
                </a:moveTo>
                <a:lnTo>
                  <a:pt x="1478809" y="650991"/>
                </a:lnTo>
                <a:lnTo>
                  <a:pt x="1371004" y="650991"/>
                </a:lnTo>
                <a:close/>
                <a:moveTo>
                  <a:pt x="6039616" y="446390"/>
                </a:moveTo>
                <a:lnTo>
                  <a:pt x="6106254" y="446390"/>
                </a:lnTo>
                <a:cubicBezTo>
                  <a:pt x="6133936" y="446390"/>
                  <a:pt x="6152800" y="450632"/>
                  <a:pt x="6162846" y="459115"/>
                </a:cubicBezTo>
                <a:cubicBezTo>
                  <a:pt x="6172892" y="467598"/>
                  <a:pt x="6177915" y="479765"/>
                  <a:pt x="6177915" y="495615"/>
                </a:cubicBezTo>
                <a:cubicBezTo>
                  <a:pt x="6177915" y="506331"/>
                  <a:pt x="6174734" y="515818"/>
                  <a:pt x="6168371" y="524078"/>
                </a:cubicBezTo>
                <a:cubicBezTo>
                  <a:pt x="6162009" y="532338"/>
                  <a:pt x="6153805" y="537473"/>
                  <a:pt x="6143759" y="539482"/>
                </a:cubicBezTo>
                <a:cubicBezTo>
                  <a:pt x="6123890" y="543947"/>
                  <a:pt x="6110496" y="546179"/>
                  <a:pt x="6103575" y="546179"/>
                </a:cubicBezTo>
                <a:lnTo>
                  <a:pt x="6039616" y="546179"/>
                </a:lnTo>
                <a:close/>
                <a:moveTo>
                  <a:pt x="7257849" y="347270"/>
                </a:moveTo>
                <a:lnTo>
                  <a:pt x="7257849" y="838180"/>
                </a:lnTo>
                <a:lnTo>
                  <a:pt x="7400500" y="838180"/>
                </a:lnTo>
                <a:lnTo>
                  <a:pt x="7400500" y="568636"/>
                </a:lnTo>
                <a:lnTo>
                  <a:pt x="7584340" y="838180"/>
                </a:lnTo>
                <a:lnTo>
                  <a:pt x="7727327" y="838180"/>
                </a:lnTo>
                <a:lnTo>
                  <a:pt x="7727327" y="347270"/>
                </a:lnTo>
                <a:lnTo>
                  <a:pt x="7584340" y="347270"/>
                </a:lnTo>
                <a:lnTo>
                  <a:pt x="7584340" y="618866"/>
                </a:lnTo>
                <a:lnTo>
                  <a:pt x="7399496" y="347270"/>
                </a:lnTo>
                <a:close/>
                <a:moveTo>
                  <a:pt x="6996172" y="347270"/>
                </a:moveTo>
                <a:lnTo>
                  <a:pt x="6996172" y="838180"/>
                </a:lnTo>
                <a:lnTo>
                  <a:pt x="7148200" y="838180"/>
                </a:lnTo>
                <a:lnTo>
                  <a:pt x="7148200" y="347270"/>
                </a:lnTo>
                <a:close/>
                <a:moveTo>
                  <a:pt x="6419649" y="347270"/>
                </a:moveTo>
                <a:lnTo>
                  <a:pt x="6419649" y="838180"/>
                </a:lnTo>
                <a:lnTo>
                  <a:pt x="6562301" y="838180"/>
                </a:lnTo>
                <a:lnTo>
                  <a:pt x="6562301" y="568636"/>
                </a:lnTo>
                <a:lnTo>
                  <a:pt x="6746141" y="838180"/>
                </a:lnTo>
                <a:lnTo>
                  <a:pt x="6889127" y="838180"/>
                </a:lnTo>
                <a:lnTo>
                  <a:pt x="6889127" y="347270"/>
                </a:lnTo>
                <a:lnTo>
                  <a:pt x="6746141" y="347270"/>
                </a:lnTo>
                <a:lnTo>
                  <a:pt x="6746141" y="618866"/>
                </a:lnTo>
                <a:lnTo>
                  <a:pt x="6561296" y="347270"/>
                </a:lnTo>
                <a:close/>
                <a:moveTo>
                  <a:pt x="5887254" y="347270"/>
                </a:moveTo>
                <a:lnTo>
                  <a:pt x="5887254" y="838180"/>
                </a:lnTo>
                <a:lnTo>
                  <a:pt x="6039616" y="838180"/>
                </a:lnTo>
                <a:lnTo>
                  <a:pt x="6039616" y="638936"/>
                </a:lnTo>
                <a:lnTo>
                  <a:pt x="6053011" y="638936"/>
                </a:lnTo>
                <a:cubicBezTo>
                  <a:pt x="6066852" y="638936"/>
                  <a:pt x="6079242" y="642732"/>
                  <a:pt x="6090181" y="650322"/>
                </a:cubicBezTo>
                <a:cubicBezTo>
                  <a:pt x="6098218" y="656126"/>
                  <a:pt x="6107370" y="668739"/>
                  <a:pt x="6117640" y="688161"/>
                </a:cubicBezTo>
                <a:lnTo>
                  <a:pt x="6198724" y="838180"/>
                </a:lnTo>
                <a:lnTo>
                  <a:pt x="6370127" y="838180"/>
                </a:lnTo>
                <a:lnTo>
                  <a:pt x="6296666" y="695931"/>
                </a:lnTo>
                <a:cubicBezTo>
                  <a:pt x="6293098" y="688780"/>
                  <a:pt x="6286015" y="678613"/>
                  <a:pt x="6275418" y="665430"/>
                </a:cubicBezTo>
                <a:cubicBezTo>
                  <a:pt x="6264821" y="652246"/>
                  <a:pt x="6256733" y="643644"/>
                  <a:pt x="6251156" y="639622"/>
                </a:cubicBezTo>
                <a:cubicBezTo>
                  <a:pt x="6242899" y="633591"/>
                  <a:pt x="6229737" y="627558"/>
                  <a:pt x="6211669" y="621524"/>
                </a:cubicBezTo>
                <a:cubicBezTo>
                  <a:pt x="6234230" y="616389"/>
                  <a:pt x="6251988" y="609915"/>
                  <a:pt x="6264943" y="602101"/>
                </a:cubicBezTo>
                <a:cubicBezTo>
                  <a:pt x="6285268" y="589823"/>
                  <a:pt x="6301239" y="573806"/>
                  <a:pt x="6312854" y="554049"/>
                </a:cubicBezTo>
                <a:cubicBezTo>
                  <a:pt x="6324470" y="534292"/>
                  <a:pt x="6330278" y="510795"/>
                  <a:pt x="6330278" y="483560"/>
                </a:cubicBezTo>
                <a:cubicBezTo>
                  <a:pt x="6330278" y="452306"/>
                  <a:pt x="6322688" y="425796"/>
                  <a:pt x="6307507" y="404030"/>
                </a:cubicBezTo>
                <a:cubicBezTo>
                  <a:pt x="6292327" y="382264"/>
                  <a:pt x="6272346" y="367362"/>
                  <a:pt x="6247567" y="359326"/>
                </a:cubicBezTo>
                <a:cubicBezTo>
                  <a:pt x="6222787" y="351289"/>
                  <a:pt x="6186956" y="347270"/>
                  <a:pt x="6140075" y="347270"/>
                </a:cubicBezTo>
                <a:close/>
                <a:moveTo>
                  <a:pt x="5487129" y="347270"/>
                </a:moveTo>
                <a:lnTo>
                  <a:pt x="5302620" y="838180"/>
                </a:lnTo>
                <a:lnTo>
                  <a:pt x="5457504" y="838180"/>
                </a:lnTo>
                <a:lnTo>
                  <a:pt x="5481431" y="757143"/>
                </a:lnTo>
                <a:lnTo>
                  <a:pt x="5653651" y="757143"/>
                </a:lnTo>
                <a:lnTo>
                  <a:pt x="5678211" y="838180"/>
                </a:lnTo>
                <a:lnTo>
                  <a:pt x="5837061" y="838180"/>
                </a:lnTo>
                <a:lnTo>
                  <a:pt x="5652594" y="347270"/>
                </a:lnTo>
                <a:close/>
                <a:moveTo>
                  <a:pt x="4856210" y="347270"/>
                </a:moveTo>
                <a:lnTo>
                  <a:pt x="4856210" y="838180"/>
                </a:lnTo>
                <a:lnTo>
                  <a:pt x="5270101" y="838180"/>
                </a:lnTo>
                <a:lnTo>
                  <a:pt x="5270101" y="727005"/>
                </a:lnTo>
                <a:lnTo>
                  <a:pt x="5008238" y="727005"/>
                </a:lnTo>
                <a:lnTo>
                  <a:pt x="5008238" y="630230"/>
                </a:lnTo>
                <a:lnTo>
                  <a:pt x="5244316" y="630230"/>
                </a:lnTo>
                <a:lnTo>
                  <a:pt x="5244316" y="530106"/>
                </a:lnTo>
                <a:lnTo>
                  <a:pt x="5008238" y="530106"/>
                </a:lnTo>
                <a:lnTo>
                  <a:pt x="5008238" y="452083"/>
                </a:lnTo>
                <a:lnTo>
                  <a:pt x="5262734" y="452083"/>
                </a:lnTo>
                <a:lnTo>
                  <a:pt x="5262734" y="347270"/>
                </a:lnTo>
                <a:close/>
                <a:moveTo>
                  <a:pt x="4399345" y="347270"/>
                </a:moveTo>
                <a:lnTo>
                  <a:pt x="4399345" y="838180"/>
                </a:lnTo>
                <a:lnTo>
                  <a:pt x="4787786" y="838180"/>
                </a:lnTo>
                <a:lnTo>
                  <a:pt x="4787786" y="717294"/>
                </a:lnTo>
                <a:lnTo>
                  <a:pt x="4551038" y="717294"/>
                </a:lnTo>
                <a:lnTo>
                  <a:pt x="4551038" y="347270"/>
                </a:lnTo>
                <a:close/>
                <a:moveTo>
                  <a:pt x="3675110" y="347270"/>
                </a:moveTo>
                <a:lnTo>
                  <a:pt x="3675110" y="838180"/>
                </a:lnTo>
                <a:lnTo>
                  <a:pt x="4089001" y="838180"/>
                </a:lnTo>
                <a:lnTo>
                  <a:pt x="4089001" y="727005"/>
                </a:lnTo>
                <a:lnTo>
                  <a:pt x="3827138" y="727005"/>
                </a:lnTo>
                <a:lnTo>
                  <a:pt x="3827138" y="630230"/>
                </a:lnTo>
                <a:lnTo>
                  <a:pt x="4063216" y="630230"/>
                </a:lnTo>
                <a:lnTo>
                  <a:pt x="4063216" y="530106"/>
                </a:lnTo>
                <a:lnTo>
                  <a:pt x="3827138" y="530106"/>
                </a:lnTo>
                <a:lnTo>
                  <a:pt x="3827138" y="452083"/>
                </a:lnTo>
                <a:lnTo>
                  <a:pt x="4081634" y="452083"/>
                </a:lnTo>
                <a:lnTo>
                  <a:pt x="4081634" y="347270"/>
                </a:lnTo>
                <a:close/>
                <a:moveTo>
                  <a:pt x="3104949" y="347270"/>
                </a:moveTo>
                <a:lnTo>
                  <a:pt x="3104949" y="838180"/>
                </a:lnTo>
                <a:lnTo>
                  <a:pt x="3247601" y="838180"/>
                </a:lnTo>
                <a:lnTo>
                  <a:pt x="3247601" y="568636"/>
                </a:lnTo>
                <a:lnTo>
                  <a:pt x="3431441" y="838180"/>
                </a:lnTo>
                <a:lnTo>
                  <a:pt x="3574428" y="838180"/>
                </a:lnTo>
                <a:lnTo>
                  <a:pt x="3574428" y="347270"/>
                </a:lnTo>
                <a:lnTo>
                  <a:pt x="3431441" y="347270"/>
                </a:lnTo>
                <a:lnTo>
                  <a:pt x="3431441" y="618866"/>
                </a:lnTo>
                <a:lnTo>
                  <a:pt x="3246596" y="347270"/>
                </a:lnTo>
                <a:close/>
                <a:moveTo>
                  <a:pt x="2843272" y="347270"/>
                </a:moveTo>
                <a:lnTo>
                  <a:pt x="2843272" y="838180"/>
                </a:lnTo>
                <a:lnTo>
                  <a:pt x="2995300" y="838180"/>
                </a:lnTo>
                <a:lnTo>
                  <a:pt x="2995300" y="347270"/>
                </a:lnTo>
                <a:close/>
                <a:moveTo>
                  <a:pt x="2266415" y="347270"/>
                </a:moveTo>
                <a:lnTo>
                  <a:pt x="2266415" y="838180"/>
                </a:lnTo>
                <a:lnTo>
                  <a:pt x="2418108" y="838180"/>
                </a:lnTo>
                <a:lnTo>
                  <a:pt x="2418108" y="639606"/>
                </a:lnTo>
                <a:lnTo>
                  <a:pt x="2583865" y="639606"/>
                </a:lnTo>
                <a:lnTo>
                  <a:pt x="2583865" y="838180"/>
                </a:lnTo>
                <a:lnTo>
                  <a:pt x="2736228" y="838180"/>
                </a:lnTo>
                <a:lnTo>
                  <a:pt x="2736228" y="347270"/>
                </a:lnTo>
                <a:lnTo>
                  <a:pt x="2583865" y="347270"/>
                </a:lnTo>
                <a:lnTo>
                  <a:pt x="2583865" y="519055"/>
                </a:lnTo>
                <a:lnTo>
                  <a:pt x="2418108" y="519055"/>
                </a:lnTo>
                <a:lnTo>
                  <a:pt x="2418108" y="347270"/>
                </a:lnTo>
                <a:close/>
                <a:moveTo>
                  <a:pt x="1343755" y="347270"/>
                </a:moveTo>
                <a:lnTo>
                  <a:pt x="1159245" y="838180"/>
                </a:lnTo>
                <a:lnTo>
                  <a:pt x="1314130" y="838180"/>
                </a:lnTo>
                <a:lnTo>
                  <a:pt x="1338057" y="757143"/>
                </a:lnTo>
                <a:lnTo>
                  <a:pt x="1510276" y="757143"/>
                </a:lnTo>
                <a:lnTo>
                  <a:pt x="1534836" y="838180"/>
                </a:lnTo>
                <a:lnTo>
                  <a:pt x="1693687" y="838180"/>
                </a:lnTo>
                <a:lnTo>
                  <a:pt x="1509219" y="347270"/>
                </a:lnTo>
                <a:close/>
                <a:moveTo>
                  <a:pt x="559095" y="347270"/>
                </a:moveTo>
                <a:lnTo>
                  <a:pt x="559095" y="838180"/>
                </a:lnTo>
                <a:lnTo>
                  <a:pt x="683330" y="838180"/>
                </a:lnTo>
                <a:lnTo>
                  <a:pt x="683330" y="463803"/>
                </a:lnTo>
                <a:lnTo>
                  <a:pt x="778876" y="838180"/>
                </a:lnTo>
                <a:lnTo>
                  <a:pt x="891327" y="838180"/>
                </a:lnTo>
                <a:lnTo>
                  <a:pt x="987051" y="463803"/>
                </a:lnTo>
                <a:lnTo>
                  <a:pt x="987051" y="838180"/>
                </a:lnTo>
                <a:lnTo>
                  <a:pt x="1111285" y="838180"/>
                </a:lnTo>
                <a:lnTo>
                  <a:pt x="1111285" y="347270"/>
                </a:lnTo>
                <a:lnTo>
                  <a:pt x="911911" y="347270"/>
                </a:lnTo>
                <a:lnTo>
                  <a:pt x="835525" y="645969"/>
                </a:lnTo>
                <a:lnTo>
                  <a:pt x="758590" y="347270"/>
                </a:lnTo>
                <a:close/>
                <a:moveTo>
                  <a:pt x="8074134" y="338899"/>
                </a:moveTo>
                <a:cubicBezTo>
                  <a:pt x="8017877" y="338899"/>
                  <a:pt x="7973117" y="346824"/>
                  <a:pt x="7939854" y="362674"/>
                </a:cubicBezTo>
                <a:cubicBezTo>
                  <a:pt x="7897214" y="383212"/>
                  <a:pt x="7864844" y="413294"/>
                  <a:pt x="7842744" y="452920"/>
                </a:cubicBezTo>
                <a:cubicBezTo>
                  <a:pt x="7820642" y="492545"/>
                  <a:pt x="7809592" y="539147"/>
                  <a:pt x="7809592" y="592725"/>
                </a:cubicBezTo>
                <a:cubicBezTo>
                  <a:pt x="7809592" y="643625"/>
                  <a:pt x="7819694" y="688719"/>
                  <a:pt x="7839897" y="728010"/>
                </a:cubicBezTo>
                <a:cubicBezTo>
                  <a:pt x="7860100" y="767301"/>
                  <a:pt x="7888564" y="796880"/>
                  <a:pt x="7925287" y="816749"/>
                </a:cubicBezTo>
                <a:cubicBezTo>
                  <a:pt x="7962010" y="836617"/>
                  <a:pt x="8009506" y="846552"/>
                  <a:pt x="8067772" y="846552"/>
                </a:cubicBezTo>
                <a:cubicBezTo>
                  <a:pt x="8115099" y="846552"/>
                  <a:pt x="8156008" y="841026"/>
                  <a:pt x="8190499" y="829976"/>
                </a:cubicBezTo>
                <a:cubicBezTo>
                  <a:pt x="8224990" y="818925"/>
                  <a:pt x="8264671" y="798108"/>
                  <a:pt x="8309543" y="767524"/>
                </a:cubicBezTo>
                <a:lnTo>
                  <a:pt x="8309543" y="558234"/>
                </a:lnTo>
                <a:lnTo>
                  <a:pt x="8075138" y="558234"/>
                </a:lnTo>
                <a:lnTo>
                  <a:pt x="8075138" y="660368"/>
                </a:lnTo>
                <a:lnTo>
                  <a:pt x="8176602" y="660368"/>
                </a:lnTo>
                <a:lnTo>
                  <a:pt x="8176602" y="706579"/>
                </a:lnTo>
                <a:cubicBezTo>
                  <a:pt x="8156734" y="718411"/>
                  <a:pt x="8139098" y="726782"/>
                  <a:pt x="8123694" y="731694"/>
                </a:cubicBezTo>
                <a:cubicBezTo>
                  <a:pt x="8108290" y="736605"/>
                  <a:pt x="8092105" y="739061"/>
                  <a:pt x="8075138" y="739061"/>
                </a:cubicBezTo>
                <a:cubicBezTo>
                  <a:pt x="8039420" y="739061"/>
                  <a:pt x="8011570" y="727675"/>
                  <a:pt x="7991590" y="704905"/>
                </a:cubicBezTo>
                <a:cubicBezTo>
                  <a:pt x="7971610" y="682134"/>
                  <a:pt x="7961620" y="644183"/>
                  <a:pt x="7961620" y="591051"/>
                </a:cubicBezTo>
                <a:cubicBezTo>
                  <a:pt x="7961620" y="541045"/>
                  <a:pt x="7971498" y="504489"/>
                  <a:pt x="7991255" y="481383"/>
                </a:cubicBezTo>
                <a:cubicBezTo>
                  <a:pt x="8011012" y="458278"/>
                  <a:pt x="8037522" y="446725"/>
                  <a:pt x="8070786" y="446725"/>
                </a:cubicBezTo>
                <a:cubicBezTo>
                  <a:pt x="8093110" y="446725"/>
                  <a:pt x="8111471" y="451636"/>
                  <a:pt x="8125870" y="461459"/>
                </a:cubicBezTo>
                <a:cubicBezTo>
                  <a:pt x="8140270" y="471282"/>
                  <a:pt x="8150482" y="485457"/>
                  <a:pt x="8156510" y="503987"/>
                </a:cubicBezTo>
                <a:lnTo>
                  <a:pt x="8302846" y="477867"/>
                </a:lnTo>
                <a:cubicBezTo>
                  <a:pt x="8293916" y="446167"/>
                  <a:pt x="8280577" y="419992"/>
                  <a:pt x="8262830" y="399342"/>
                </a:cubicBezTo>
                <a:cubicBezTo>
                  <a:pt x="8245082" y="378692"/>
                  <a:pt x="8222758" y="363456"/>
                  <a:pt x="8195856" y="353633"/>
                </a:cubicBezTo>
                <a:cubicBezTo>
                  <a:pt x="8168956" y="343810"/>
                  <a:pt x="8128382" y="338899"/>
                  <a:pt x="8074134" y="338899"/>
                </a:cubicBezTo>
                <a:close/>
                <a:moveTo>
                  <a:pt x="1962731" y="338899"/>
                </a:moveTo>
                <a:cubicBezTo>
                  <a:pt x="1883703" y="338899"/>
                  <a:pt x="1822591" y="360707"/>
                  <a:pt x="1779393" y="404323"/>
                </a:cubicBezTo>
                <a:cubicBezTo>
                  <a:pt x="1736196" y="447939"/>
                  <a:pt x="1714597" y="510349"/>
                  <a:pt x="1714597" y="591553"/>
                </a:cubicBezTo>
                <a:cubicBezTo>
                  <a:pt x="1714597" y="652460"/>
                  <a:pt x="1726876" y="702434"/>
                  <a:pt x="1751432" y="741475"/>
                </a:cubicBezTo>
                <a:cubicBezTo>
                  <a:pt x="1775989" y="780516"/>
                  <a:pt x="1805178" y="807790"/>
                  <a:pt x="1838999" y="823294"/>
                </a:cubicBezTo>
                <a:cubicBezTo>
                  <a:pt x="1872820" y="838799"/>
                  <a:pt x="1916408" y="846552"/>
                  <a:pt x="1969763" y="846552"/>
                </a:cubicBezTo>
                <a:cubicBezTo>
                  <a:pt x="2013742" y="846552"/>
                  <a:pt x="2049963" y="840189"/>
                  <a:pt x="2078426" y="827464"/>
                </a:cubicBezTo>
                <a:cubicBezTo>
                  <a:pt x="2106889" y="814740"/>
                  <a:pt x="2130721" y="795876"/>
                  <a:pt x="2149919" y="770873"/>
                </a:cubicBezTo>
                <a:cubicBezTo>
                  <a:pt x="2169118" y="745869"/>
                  <a:pt x="2183183" y="714727"/>
                  <a:pt x="2192112" y="677446"/>
                </a:cubicBezTo>
                <a:lnTo>
                  <a:pt x="2059171" y="637262"/>
                </a:lnTo>
                <a:cubicBezTo>
                  <a:pt x="2052474" y="668293"/>
                  <a:pt x="2041703" y="691956"/>
                  <a:pt x="2026857" y="708253"/>
                </a:cubicBezTo>
                <a:cubicBezTo>
                  <a:pt x="2012012" y="724550"/>
                  <a:pt x="1990078" y="732698"/>
                  <a:pt x="1961057" y="732698"/>
                </a:cubicBezTo>
                <a:cubicBezTo>
                  <a:pt x="1931142" y="732698"/>
                  <a:pt x="1907925" y="722609"/>
                  <a:pt x="1891405" y="702430"/>
                </a:cubicBezTo>
                <a:cubicBezTo>
                  <a:pt x="1874885" y="682251"/>
                  <a:pt x="1866625" y="644957"/>
                  <a:pt x="1866625" y="590549"/>
                </a:cubicBezTo>
                <a:cubicBezTo>
                  <a:pt x="1866625" y="546626"/>
                  <a:pt x="1873546" y="514407"/>
                  <a:pt x="1887387" y="493894"/>
                </a:cubicBezTo>
                <a:cubicBezTo>
                  <a:pt x="1905692" y="466243"/>
                  <a:pt x="1932035" y="452418"/>
                  <a:pt x="1966414" y="452418"/>
                </a:cubicBezTo>
                <a:cubicBezTo>
                  <a:pt x="1981595" y="452418"/>
                  <a:pt x="1995324" y="455543"/>
                  <a:pt x="2007603" y="461794"/>
                </a:cubicBezTo>
                <a:cubicBezTo>
                  <a:pt x="2019881" y="468045"/>
                  <a:pt x="2030262" y="476974"/>
                  <a:pt x="2038745" y="488583"/>
                </a:cubicBezTo>
                <a:cubicBezTo>
                  <a:pt x="2043879" y="495503"/>
                  <a:pt x="2048791" y="506442"/>
                  <a:pt x="2053479" y="521399"/>
                </a:cubicBezTo>
                <a:lnTo>
                  <a:pt x="2187424" y="491597"/>
                </a:lnTo>
                <a:cubicBezTo>
                  <a:pt x="2170235" y="439804"/>
                  <a:pt x="2143948" y="401407"/>
                  <a:pt x="2108564" y="376404"/>
                </a:cubicBezTo>
                <a:cubicBezTo>
                  <a:pt x="2073180" y="351400"/>
                  <a:pt x="2024569" y="338899"/>
                  <a:pt x="1962731" y="338899"/>
                </a:cubicBezTo>
                <a:close/>
                <a:moveTo>
                  <a:pt x="205321" y="0"/>
                </a:moveTo>
                <a:lnTo>
                  <a:pt x="8684679" y="0"/>
                </a:lnTo>
                <a:cubicBezTo>
                  <a:pt x="8798075" y="0"/>
                  <a:pt x="8890000" y="91925"/>
                  <a:pt x="8890000" y="205321"/>
                </a:cubicBezTo>
                <a:lnTo>
                  <a:pt x="8890000" y="1026579"/>
                </a:lnTo>
                <a:cubicBezTo>
                  <a:pt x="8890000" y="1139975"/>
                  <a:pt x="8798075" y="1231900"/>
                  <a:pt x="8684679" y="1231900"/>
                </a:cubicBezTo>
                <a:lnTo>
                  <a:pt x="205321" y="1231900"/>
                </a:lnTo>
                <a:cubicBezTo>
                  <a:pt x="91925" y="1231900"/>
                  <a:pt x="0" y="1139975"/>
                  <a:pt x="0" y="1026579"/>
                </a:cubicBezTo>
                <a:lnTo>
                  <a:pt x="0" y="205321"/>
                </a:lnTo>
                <a:cubicBezTo>
                  <a:pt x="0" y="91925"/>
                  <a:pt x="91925" y="0"/>
                  <a:pt x="205321" y="0"/>
                </a:cubicBezTo>
                <a:close/>
              </a:path>
            </a:pathLst>
          </a:custGeom>
          <a:solidFill>
            <a:schemeClr val="tx1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391290BA-491E-4A53-AFC9-11458F8861CF}"/>
              </a:ext>
            </a:extLst>
          </p:cNvPr>
          <p:cNvSpPr txBox="1">
            <a:spLocks/>
          </p:cNvSpPr>
          <p:nvPr/>
        </p:nvSpPr>
        <p:spPr>
          <a:xfrm>
            <a:off x="320040" y="4905829"/>
            <a:ext cx="10570909" cy="35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serves as a cornerstone of our approach to apple quality assessment, enabling us to analyze vast quantities of data and extract meaningful patterns and trends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utilized various classification algorithms, including logistic regression, support vector machine (SVM), F1 score, random forest, decision tree, K-nearest neighbors (KNN), and naive Bayes, to assess the accuracy of classification tasks .</a:t>
            </a:r>
          </a:p>
        </p:txBody>
      </p:sp>
    </p:spTree>
    <p:extLst>
      <p:ext uri="{BB962C8B-B14F-4D97-AF65-F5344CB8AC3E}">
        <p14:creationId xmlns:p14="http://schemas.microsoft.com/office/powerpoint/2010/main" val="4448132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D96984-E41B-4DFA-A3EF-4D0D5B51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" y="2662770"/>
            <a:ext cx="10198100" cy="3608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59C8E-52C3-4032-AA1D-6BDB6BF12D36}"/>
              </a:ext>
            </a:extLst>
          </p:cNvPr>
          <p:cNvSpPr txBox="1"/>
          <p:nvPr/>
        </p:nvSpPr>
        <p:spPr>
          <a:xfrm>
            <a:off x="5338963" y="315935"/>
            <a:ext cx="3429961" cy="2346835"/>
          </a:xfrm>
          <a:custGeom>
            <a:avLst/>
            <a:gdLst/>
            <a:ahLst/>
            <a:cxnLst/>
            <a:rect l="l" t="t" r="r" b="b"/>
            <a:pathLst>
              <a:path w="3429961" h="2346835">
                <a:moveTo>
                  <a:pt x="1302747" y="1187346"/>
                </a:moveTo>
                <a:cubicBezTo>
                  <a:pt x="1321812" y="1187346"/>
                  <a:pt x="1336911" y="1193712"/>
                  <a:pt x="1348044" y="1206445"/>
                </a:cubicBezTo>
                <a:cubicBezTo>
                  <a:pt x="1359177" y="1219177"/>
                  <a:pt x="1364743" y="1239343"/>
                  <a:pt x="1364743" y="1266941"/>
                </a:cubicBezTo>
                <a:cubicBezTo>
                  <a:pt x="1364743" y="1299739"/>
                  <a:pt x="1359410" y="1322471"/>
                  <a:pt x="1348744" y="1335137"/>
                </a:cubicBezTo>
                <a:cubicBezTo>
                  <a:pt x="1338078" y="1347803"/>
                  <a:pt x="1323012" y="1354136"/>
                  <a:pt x="1303547" y="1354136"/>
                </a:cubicBezTo>
                <a:cubicBezTo>
                  <a:pt x="1284615" y="1354136"/>
                  <a:pt x="1269649" y="1347670"/>
                  <a:pt x="1258649" y="1334737"/>
                </a:cubicBezTo>
                <a:cubicBezTo>
                  <a:pt x="1247650" y="1321805"/>
                  <a:pt x="1242150" y="1300539"/>
                  <a:pt x="1242150" y="1270941"/>
                </a:cubicBezTo>
                <a:cubicBezTo>
                  <a:pt x="1242150" y="1241076"/>
                  <a:pt x="1247683" y="1219677"/>
                  <a:pt x="1258749" y="1206745"/>
                </a:cubicBezTo>
                <a:cubicBezTo>
                  <a:pt x="1269815" y="1193812"/>
                  <a:pt x="1284481" y="1187346"/>
                  <a:pt x="1302747" y="1187346"/>
                </a:cubicBezTo>
                <a:close/>
                <a:moveTo>
                  <a:pt x="1598050" y="1182946"/>
                </a:moveTo>
                <a:lnTo>
                  <a:pt x="1637847" y="1182946"/>
                </a:lnTo>
                <a:cubicBezTo>
                  <a:pt x="1654380" y="1182946"/>
                  <a:pt x="1665646" y="1185480"/>
                  <a:pt x="1671645" y="1190546"/>
                </a:cubicBezTo>
                <a:cubicBezTo>
                  <a:pt x="1677645" y="1195612"/>
                  <a:pt x="1680645" y="1202878"/>
                  <a:pt x="1680645" y="1212345"/>
                </a:cubicBezTo>
                <a:cubicBezTo>
                  <a:pt x="1680645" y="1218744"/>
                  <a:pt x="1678745" y="1224411"/>
                  <a:pt x="1674945" y="1229344"/>
                </a:cubicBezTo>
                <a:cubicBezTo>
                  <a:pt x="1671145" y="1234277"/>
                  <a:pt x="1666246" y="1237343"/>
                  <a:pt x="1660246" y="1238543"/>
                </a:cubicBezTo>
                <a:cubicBezTo>
                  <a:pt x="1648380" y="1241209"/>
                  <a:pt x="1640380" y="1242543"/>
                  <a:pt x="1636247" y="1242543"/>
                </a:cubicBezTo>
                <a:lnTo>
                  <a:pt x="1598050" y="1242543"/>
                </a:lnTo>
                <a:close/>
                <a:moveTo>
                  <a:pt x="1819980" y="1123750"/>
                </a:moveTo>
                <a:lnTo>
                  <a:pt x="1819980" y="1416932"/>
                </a:lnTo>
                <a:lnTo>
                  <a:pt x="2067165" y="1416932"/>
                </a:lnTo>
                <a:lnTo>
                  <a:pt x="2067165" y="1350536"/>
                </a:lnTo>
                <a:lnTo>
                  <a:pt x="1910775" y="1350536"/>
                </a:lnTo>
                <a:lnTo>
                  <a:pt x="1910775" y="1292740"/>
                </a:lnTo>
                <a:lnTo>
                  <a:pt x="2051766" y="1292740"/>
                </a:lnTo>
                <a:lnTo>
                  <a:pt x="2051766" y="1232943"/>
                </a:lnTo>
                <a:lnTo>
                  <a:pt x="1910775" y="1232943"/>
                </a:lnTo>
                <a:lnTo>
                  <a:pt x="1910775" y="1186346"/>
                </a:lnTo>
                <a:lnTo>
                  <a:pt x="2062766" y="1186346"/>
                </a:lnTo>
                <a:lnTo>
                  <a:pt x="2062766" y="1123750"/>
                </a:lnTo>
                <a:close/>
                <a:moveTo>
                  <a:pt x="1507055" y="1123750"/>
                </a:moveTo>
                <a:lnTo>
                  <a:pt x="1507055" y="1416932"/>
                </a:lnTo>
                <a:lnTo>
                  <a:pt x="1598050" y="1416932"/>
                </a:lnTo>
                <a:lnTo>
                  <a:pt x="1598050" y="1297939"/>
                </a:lnTo>
                <a:lnTo>
                  <a:pt x="1606049" y="1297939"/>
                </a:lnTo>
                <a:cubicBezTo>
                  <a:pt x="1614315" y="1297939"/>
                  <a:pt x="1621715" y="1300206"/>
                  <a:pt x="1628248" y="1304739"/>
                </a:cubicBezTo>
                <a:cubicBezTo>
                  <a:pt x="1633048" y="1308205"/>
                  <a:pt x="1638514" y="1315738"/>
                  <a:pt x="1644647" y="1327338"/>
                </a:cubicBezTo>
                <a:lnTo>
                  <a:pt x="1693072" y="1416932"/>
                </a:lnTo>
                <a:lnTo>
                  <a:pt x="1795438" y="1416932"/>
                </a:lnTo>
                <a:lnTo>
                  <a:pt x="1751565" y="1331978"/>
                </a:lnTo>
                <a:cubicBezTo>
                  <a:pt x="1749434" y="1327707"/>
                  <a:pt x="1745204" y="1321635"/>
                  <a:pt x="1738875" y="1313762"/>
                </a:cubicBezTo>
                <a:cubicBezTo>
                  <a:pt x="1732547" y="1305888"/>
                  <a:pt x="1727717" y="1300751"/>
                  <a:pt x="1724386" y="1298349"/>
                </a:cubicBezTo>
                <a:cubicBezTo>
                  <a:pt x="1719455" y="1294747"/>
                  <a:pt x="1711594" y="1291144"/>
                  <a:pt x="1700803" y="1287540"/>
                </a:cubicBezTo>
                <a:cubicBezTo>
                  <a:pt x="1714277" y="1284473"/>
                  <a:pt x="1724883" y="1280607"/>
                  <a:pt x="1732620" y="1275941"/>
                </a:cubicBezTo>
                <a:cubicBezTo>
                  <a:pt x="1744759" y="1268608"/>
                  <a:pt x="1754297" y="1259042"/>
                  <a:pt x="1761234" y="1247242"/>
                </a:cubicBezTo>
                <a:cubicBezTo>
                  <a:pt x="1768171" y="1235443"/>
                  <a:pt x="1771639" y="1221411"/>
                  <a:pt x="1771639" y="1205145"/>
                </a:cubicBezTo>
                <a:cubicBezTo>
                  <a:pt x="1771639" y="1186479"/>
                  <a:pt x="1767106" y="1170647"/>
                  <a:pt x="1758040" y="1157648"/>
                </a:cubicBezTo>
                <a:cubicBezTo>
                  <a:pt x="1748974" y="1144649"/>
                  <a:pt x="1737041" y="1135749"/>
                  <a:pt x="1722242" y="1130950"/>
                </a:cubicBezTo>
                <a:cubicBezTo>
                  <a:pt x="1707443" y="1126150"/>
                  <a:pt x="1686044" y="1123750"/>
                  <a:pt x="1658046" y="1123750"/>
                </a:cubicBezTo>
                <a:close/>
                <a:moveTo>
                  <a:pt x="1302947" y="1118750"/>
                </a:moveTo>
                <a:cubicBezTo>
                  <a:pt x="1255350" y="1118750"/>
                  <a:pt x="1218219" y="1132083"/>
                  <a:pt x="1191554" y="1158748"/>
                </a:cubicBezTo>
                <a:cubicBezTo>
                  <a:pt x="1164889" y="1185413"/>
                  <a:pt x="1151556" y="1222677"/>
                  <a:pt x="1151556" y="1270541"/>
                </a:cubicBezTo>
                <a:cubicBezTo>
                  <a:pt x="1151556" y="1304806"/>
                  <a:pt x="1158289" y="1333337"/>
                  <a:pt x="1171755" y="1356136"/>
                </a:cubicBezTo>
                <a:cubicBezTo>
                  <a:pt x="1185221" y="1378934"/>
                  <a:pt x="1202786" y="1395600"/>
                  <a:pt x="1224452" y="1406133"/>
                </a:cubicBezTo>
                <a:cubicBezTo>
                  <a:pt x="1246117" y="1416665"/>
                  <a:pt x="1273482" y="1421932"/>
                  <a:pt x="1306547" y="1421932"/>
                </a:cubicBezTo>
                <a:cubicBezTo>
                  <a:pt x="1339078" y="1421932"/>
                  <a:pt x="1366243" y="1415832"/>
                  <a:pt x="1388042" y="1403633"/>
                </a:cubicBezTo>
                <a:cubicBezTo>
                  <a:pt x="1409840" y="1391434"/>
                  <a:pt x="1426506" y="1374368"/>
                  <a:pt x="1438039" y="1352436"/>
                </a:cubicBezTo>
                <a:cubicBezTo>
                  <a:pt x="1449571" y="1330504"/>
                  <a:pt x="1455337" y="1302406"/>
                  <a:pt x="1455337" y="1268141"/>
                </a:cubicBezTo>
                <a:cubicBezTo>
                  <a:pt x="1455337" y="1220944"/>
                  <a:pt x="1442138" y="1184246"/>
                  <a:pt x="1415740" y="1158048"/>
                </a:cubicBezTo>
                <a:cubicBezTo>
                  <a:pt x="1389341" y="1131850"/>
                  <a:pt x="1351744" y="1118750"/>
                  <a:pt x="1302947" y="1118750"/>
                </a:cubicBezTo>
                <a:close/>
                <a:moveTo>
                  <a:pt x="986222" y="1118750"/>
                </a:moveTo>
                <a:cubicBezTo>
                  <a:pt x="939025" y="1118750"/>
                  <a:pt x="902527" y="1131775"/>
                  <a:pt x="876729" y="1157823"/>
                </a:cubicBezTo>
                <a:cubicBezTo>
                  <a:pt x="850930" y="1183871"/>
                  <a:pt x="838031" y="1221144"/>
                  <a:pt x="838031" y="1269641"/>
                </a:cubicBezTo>
                <a:cubicBezTo>
                  <a:pt x="838031" y="1306016"/>
                  <a:pt x="845364" y="1335861"/>
                  <a:pt x="860030" y="1359178"/>
                </a:cubicBezTo>
                <a:cubicBezTo>
                  <a:pt x="874695" y="1382494"/>
                  <a:pt x="892128" y="1398782"/>
                  <a:pt x="912326" y="1408042"/>
                </a:cubicBezTo>
                <a:cubicBezTo>
                  <a:pt x="932525" y="1417302"/>
                  <a:pt x="958557" y="1421932"/>
                  <a:pt x="990422" y="1421932"/>
                </a:cubicBezTo>
                <a:cubicBezTo>
                  <a:pt x="1016687" y="1421932"/>
                  <a:pt x="1038319" y="1418132"/>
                  <a:pt x="1055318" y="1410533"/>
                </a:cubicBezTo>
                <a:cubicBezTo>
                  <a:pt x="1072317" y="1402933"/>
                  <a:pt x="1086549" y="1391667"/>
                  <a:pt x="1098015" y="1376735"/>
                </a:cubicBezTo>
                <a:cubicBezTo>
                  <a:pt x="1109481" y="1361802"/>
                  <a:pt x="1117881" y="1343203"/>
                  <a:pt x="1123214" y="1320938"/>
                </a:cubicBezTo>
                <a:lnTo>
                  <a:pt x="1043818" y="1296939"/>
                </a:lnTo>
                <a:cubicBezTo>
                  <a:pt x="1039819" y="1315472"/>
                  <a:pt x="1033386" y="1329604"/>
                  <a:pt x="1024520" y="1339337"/>
                </a:cubicBezTo>
                <a:cubicBezTo>
                  <a:pt x="1015654" y="1349070"/>
                  <a:pt x="1002554" y="1353936"/>
                  <a:pt x="985222" y="1353936"/>
                </a:cubicBezTo>
                <a:cubicBezTo>
                  <a:pt x="967356" y="1353936"/>
                  <a:pt x="953491" y="1347910"/>
                  <a:pt x="943625" y="1335859"/>
                </a:cubicBezTo>
                <a:cubicBezTo>
                  <a:pt x="933759" y="1323808"/>
                  <a:pt x="928825" y="1301535"/>
                  <a:pt x="928825" y="1269041"/>
                </a:cubicBezTo>
                <a:cubicBezTo>
                  <a:pt x="928825" y="1242809"/>
                  <a:pt x="932958" y="1223568"/>
                  <a:pt x="941225" y="1211317"/>
                </a:cubicBezTo>
                <a:cubicBezTo>
                  <a:pt x="952157" y="1194803"/>
                  <a:pt x="967890" y="1186546"/>
                  <a:pt x="988422" y="1186546"/>
                </a:cubicBezTo>
                <a:cubicBezTo>
                  <a:pt x="997488" y="1186546"/>
                  <a:pt x="1005687" y="1188413"/>
                  <a:pt x="1013020" y="1192146"/>
                </a:cubicBezTo>
                <a:cubicBezTo>
                  <a:pt x="1020353" y="1195879"/>
                  <a:pt x="1026553" y="1201212"/>
                  <a:pt x="1031619" y="1208145"/>
                </a:cubicBezTo>
                <a:cubicBezTo>
                  <a:pt x="1034686" y="1212278"/>
                  <a:pt x="1037619" y="1218811"/>
                  <a:pt x="1040419" y="1227744"/>
                </a:cubicBezTo>
                <a:lnTo>
                  <a:pt x="1120414" y="1209945"/>
                </a:lnTo>
                <a:cubicBezTo>
                  <a:pt x="1110148" y="1179013"/>
                  <a:pt x="1094449" y="1156081"/>
                  <a:pt x="1073317" y="1141149"/>
                </a:cubicBezTo>
                <a:cubicBezTo>
                  <a:pt x="1052185" y="1126217"/>
                  <a:pt x="1023153" y="1118750"/>
                  <a:pt x="986222" y="1118750"/>
                </a:cubicBezTo>
                <a:close/>
                <a:moveTo>
                  <a:pt x="673148" y="1118750"/>
                </a:moveTo>
                <a:cubicBezTo>
                  <a:pt x="642616" y="1118750"/>
                  <a:pt x="618585" y="1122583"/>
                  <a:pt x="601052" y="1130250"/>
                </a:cubicBezTo>
                <a:cubicBezTo>
                  <a:pt x="583520" y="1137916"/>
                  <a:pt x="570388" y="1148449"/>
                  <a:pt x="561655" y="1161848"/>
                </a:cubicBezTo>
                <a:cubicBezTo>
                  <a:pt x="552922" y="1175247"/>
                  <a:pt x="548556" y="1189479"/>
                  <a:pt x="548556" y="1204545"/>
                </a:cubicBezTo>
                <a:cubicBezTo>
                  <a:pt x="548556" y="1227477"/>
                  <a:pt x="557088" y="1246343"/>
                  <a:pt x="574154" y="1261142"/>
                </a:cubicBezTo>
                <a:cubicBezTo>
                  <a:pt x="591086" y="1275941"/>
                  <a:pt x="619418" y="1287807"/>
                  <a:pt x="659149" y="1296739"/>
                </a:cubicBezTo>
                <a:cubicBezTo>
                  <a:pt x="683414" y="1302072"/>
                  <a:pt x="698880" y="1307739"/>
                  <a:pt x="705546" y="1313738"/>
                </a:cubicBezTo>
                <a:cubicBezTo>
                  <a:pt x="712212" y="1319738"/>
                  <a:pt x="715545" y="1326538"/>
                  <a:pt x="715545" y="1334137"/>
                </a:cubicBezTo>
                <a:cubicBezTo>
                  <a:pt x="715545" y="1342137"/>
                  <a:pt x="712046" y="1349170"/>
                  <a:pt x="705046" y="1355236"/>
                </a:cubicBezTo>
                <a:cubicBezTo>
                  <a:pt x="698046" y="1361302"/>
                  <a:pt x="688080" y="1364335"/>
                  <a:pt x="675148" y="1364335"/>
                </a:cubicBezTo>
                <a:cubicBezTo>
                  <a:pt x="657816" y="1364335"/>
                  <a:pt x="644483" y="1358402"/>
                  <a:pt x="635150" y="1346536"/>
                </a:cubicBezTo>
                <a:cubicBezTo>
                  <a:pt x="629417" y="1339204"/>
                  <a:pt x="625618" y="1328538"/>
                  <a:pt x="623751" y="1314538"/>
                </a:cubicBezTo>
                <a:lnTo>
                  <a:pt x="537556" y="1319938"/>
                </a:lnTo>
                <a:cubicBezTo>
                  <a:pt x="540089" y="1349536"/>
                  <a:pt x="550956" y="1373935"/>
                  <a:pt x="570154" y="1393134"/>
                </a:cubicBezTo>
                <a:cubicBezTo>
                  <a:pt x="589353" y="1412332"/>
                  <a:pt x="623884" y="1421932"/>
                  <a:pt x="673748" y="1421932"/>
                </a:cubicBezTo>
                <a:cubicBezTo>
                  <a:pt x="702146" y="1421932"/>
                  <a:pt x="725678" y="1417832"/>
                  <a:pt x="744344" y="1409633"/>
                </a:cubicBezTo>
                <a:cubicBezTo>
                  <a:pt x="763009" y="1401433"/>
                  <a:pt x="777542" y="1389400"/>
                  <a:pt x="787941" y="1373535"/>
                </a:cubicBezTo>
                <a:cubicBezTo>
                  <a:pt x="798340" y="1357669"/>
                  <a:pt x="803540" y="1340337"/>
                  <a:pt x="803540" y="1321538"/>
                </a:cubicBezTo>
                <a:cubicBezTo>
                  <a:pt x="803540" y="1305539"/>
                  <a:pt x="799640" y="1291073"/>
                  <a:pt x="791841" y="1278141"/>
                </a:cubicBezTo>
                <a:cubicBezTo>
                  <a:pt x="784041" y="1265208"/>
                  <a:pt x="771575" y="1254375"/>
                  <a:pt x="754443" y="1245643"/>
                </a:cubicBezTo>
                <a:cubicBezTo>
                  <a:pt x="737311" y="1236910"/>
                  <a:pt x="708946" y="1228277"/>
                  <a:pt x="669348" y="1219744"/>
                </a:cubicBezTo>
                <a:cubicBezTo>
                  <a:pt x="653349" y="1216411"/>
                  <a:pt x="643216" y="1212811"/>
                  <a:pt x="638950" y="1208945"/>
                </a:cubicBezTo>
                <a:cubicBezTo>
                  <a:pt x="634550" y="1205212"/>
                  <a:pt x="632351" y="1201012"/>
                  <a:pt x="632351" y="1196346"/>
                </a:cubicBezTo>
                <a:cubicBezTo>
                  <a:pt x="632351" y="1189946"/>
                  <a:pt x="635017" y="1184513"/>
                  <a:pt x="640350" y="1180047"/>
                </a:cubicBezTo>
                <a:cubicBezTo>
                  <a:pt x="645683" y="1175580"/>
                  <a:pt x="653616" y="1173347"/>
                  <a:pt x="664148" y="1173347"/>
                </a:cubicBezTo>
                <a:cubicBezTo>
                  <a:pt x="676948" y="1173347"/>
                  <a:pt x="686980" y="1176347"/>
                  <a:pt x="694247" y="1182346"/>
                </a:cubicBezTo>
                <a:cubicBezTo>
                  <a:pt x="701513" y="1188346"/>
                  <a:pt x="706279" y="1197945"/>
                  <a:pt x="708546" y="1211145"/>
                </a:cubicBezTo>
                <a:lnTo>
                  <a:pt x="793941" y="1206145"/>
                </a:lnTo>
                <a:cubicBezTo>
                  <a:pt x="790208" y="1175747"/>
                  <a:pt x="778508" y="1153581"/>
                  <a:pt x="758843" y="1139649"/>
                </a:cubicBezTo>
                <a:cubicBezTo>
                  <a:pt x="739177" y="1125717"/>
                  <a:pt x="710612" y="1118750"/>
                  <a:pt x="673148" y="1118750"/>
                </a:cubicBezTo>
                <a:close/>
                <a:moveTo>
                  <a:pt x="2273123" y="713970"/>
                </a:moveTo>
                <a:lnTo>
                  <a:pt x="2305483" y="819364"/>
                </a:lnTo>
                <a:lnTo>
                  <a:pt x="2241099" y="819364"/>
                </a:lnTo>
                <a:close/>
                <a:moveTo>
                  <a:pt x="682447" y="713970"/>
                </a:moveTo>
                <a:lnTo>
                  <a:pt x="714808" y="819364"/>
                </a:lnTo>
                <a:lnTo>
                  <a:pt x="650424" y="819364"/>
                </a:lnTo>
                <a:close/>
                <a:moveTo>
                  <a:pt x="1921900" y="697171"/>
                </a:moveTo>
                <a:lnTo>
                  <a:pt x="1961697" y="697171"/>
                </a:lnTo>
                <a:cubicBezTo>
                  <a:pt x="1978230" y="697171"/>
                  <a:pt x="1989496" y="699704"/>
                  <a:pt x="1995495" y="704771"/>
                </a:cubicBezTo>
                <a:cubicBezTo>
                  <a:pt x="2001495" y="709837"/>
                  <a:pt x="2004495" y="717103"/>
                  <a:pt x="2004495" y="726570"/>
                </a:cubicBezTo>
                <a:cubicBezTo>
                  <a:pt x="2004495" y="732969"/>
                  <a:pt x="2002595" y="738635"/>
                  <a:pt x="1998795" y="743569"/>
                </a:cubicBezTo>
                <a:cubicBezTo>
                  <a:pt x="1994995" y="748502"/>
                  <a:pt x="1990096" y="751568"/>
                  <a:pt x="1984096" y="752768"/>
                </a:cubicBezTo>
                <a:cubicBezTo>
                  <a:pt x="1972230" y="755434"/>
                  <a:pt x="1964230" y="756768"/>
                  <a:pt x="1960097" y="756768"/>
                </a:cubicBezTo>
                <a:lnTo>
                  <a:pt x="1921900" y="756768"/>
                </a:lnTo>
                <a:close/>
                <a:moveTo>
                  <a:pt x="2733557" y="637975"/>
                </a:moveTo>
                <a:lnTo>
                  <a:pt x="2847750" y="808365"/>
                </a:lnTo>
                <a:lnTo>
                  <a:pt x="2847750" y="931157"/>
                </a:lnTo>
                <a:lnTo>
                  <a:pt x="2938545" y="931157"/>
                </a:lnTo>
                <a:lnTo>
                  <a:pt x="2938545" y="808365"/>
                </a:lnTo>
                <a:lnTo>
                  <a:pt x="3052538" y="637975"/>
                </a:lnTo>
                <a:lnTo>
                  <a:pt x="2952447" y="637975"/>
                </a:lnTo>
                <a:lnTo>
                  <a:pt x="2893257" y="736881"/>
                </a:lnTo>
                <a:lnTo>
                  <a:pt x="2834189" y="637975"/>
                </a:lnTo>
                <a:close/>
                <a:moveTo>
                  <a:pt x="1830905" y="637975"/>
                </a:moveTo>
                <a:lnTo>
                  <a:pt x="1830905" y="931157"/>
                </a:lnTo>
                <a:lnTo>
                  <a:pt x="1921900" y="931157"/>
                </a:lnTo>
                <a:lnTo>
                  <a:pt x="1921900" y="812164"/>
                </a:lnTo>
                <a:lnTo>
                  <a:pt x="1929899" y="812164"/>
                </a:lnTo>
                <a:cubicBezTo>
                  <a:pt x="1938165" y="812164"/>
                  <a:pt x="1945565" y="814431"/>
                  <a:pt x="1952098" y="818964"/>
                </a:cubicBezTo>
                <a:cubicBezTo>
                  <a:pt x="1956898" y="822430"/>
                  <a:pt x="1962364" y="829963"/>
                  <a:pt x="1968497" y="841563"/>
                </a:cubicBezTo>
                <a:lnTo>
                  <a:pt x="2016922" y="931157"/>
                </a:lnTo>
                <a:lnTo>
                  <a:pt x="2114632" y="931157"/>
                </a:lnTo>
                <a:lnTo>
                  <a:pt x="2119288" y="931157"/>
                </a:lnTo>
                <a:lnTo>
                  <a:pt x="2207133" y="931157"/>
                </a:lnTo>
                <a:lnTo>
                  <a:pt x="2221422" y="882760"/>
                </a:lnTo>
                <a:lnTo>
                  <a:pt x="2324276" y="882760"/>
                </a:lnTo>
                <a:lnTo>
                  <a:pt x="2338944" y="931157"/>
                </a:lnTo>
                <a:lnTo>
                  <a:pt x="2433813" y="931157"/>
                </a:lnTo>
                <a:lnTo>
                  <a:pt x="2323644" y="637975"/>
                </a:lnTo>
                <a:lnTo>
                  <a:pt x="2224825" y="637975"/>
                </a:lnTo>
                <a:lnTo>
                  <a:pt x="2116593" y="925939"/>
                </a:lnTo>
                <a:lnTo>
                  <a:pt x="2075415" y="846203"/>
                </a:lnTo>
                <a:cubicBezTo>
                  <a:pt x="2073284" y="841932"/>
                  <a:pt x="2069054" y="835860"/>
                  <a:pt x="2062726" y="827987"/>
                </a:cubicBezTo>
                <a:cubicBezTo>
                  <a:pt x="2056397" y="820113"/>
                  <a:pt x="2051567" y="814976"/>
                  <a:pt x="2048236" y="812574"/>
                </a:cubicBezTo>
                <a:cubicBezTo>
                  <a:pt x="2043305" y="808972"/>
                  <a:pt x="2035444" y="805369"/>
                  <a:pt x="2024653" y="801765"/>
                </a:cubicBezTo>
                <a:cubicBezTo>
                  <a:pt x="2038127" y="798698"/>
                  <a:pt x="2048733" y="794832"/>
                  <a:pt x="2056470" y="790166"/>
                </a:cubicBezTo>
                <a:cubicBezTo>
                  <a:pt x="2068609" y="782833"/>
                  <a:pt x="2078147" y="773267"/>
                  <a:pt x="2085084" y="761467"/>
                </a:cubicBezTo>
                <a:cubicBezTo>
                  <a:pt x="2092021" y="749668"/>
                  <a:pt x="2095489" y="735636"/>
                  <a:pt x="2095489" y="719370"/>
                </a:cubicBezTo>
                <a:cubicBezTo>
                  <a:pt x="2095489" y="700704"/>
                  <a:pt x="2090956" y="684872"/>
                  <a:pt x="2081890" y="671873"/>
                </a:cubicBezTo>
                <a:cubicBezTo>
                  <a:pt x="2072824" y="658874"/>
                  <a:pt x="2060891" y="649974"/>
                  <a:pt x="2046092" y="645174"/>
                </a:cubicBezTo>
                <a:cubicBezTo>
                  <a:pt x="2031293" y="640375"/>
                  <a:pt x="2009894" y="637975"/>
                  <a:pt x="1981896" y="637975"/>
                </a:cubicBezTo>
                <a:close/>
                <a:moveTo>
                  <a:pt x="1487005" y="637975"/>
                </a:moveTo>
                <a:lnTo>
                  <a:pt x="1487005" y="812649"/>
                </a:lnTo>
                <a:cubicBezTo>
                  <a:pt x="1487005" y="827037"/>
                  <a:pt x="1489805" y="843558"/>
                  <a:pt x="1495405" y="862211"/>
                </a:cubicBezTo>
                <a:cubicBezTo>
                  <a:pt x="1498871" y="873802"/>
                  <a:pt x="1505304" y="885060"/>
                  <a:pt x="1514704" y="895986"/>
                </a:cubicBezTo>
                <a:cubicBezTo>
                  <a:pt x="1524103" y="906911"/>
                  <a:pt x="1534469" y="915338"/>
                  <a:pt x="1545802" y="921267"/>
                </a:cubicBezTo>
                <a:cubicBezTo>
                  <a:pt x="1557134" y="927196"/>
                  <a:pt x="1571234" y="931160"/>
                  <a:pt x="1588099" y="933159"/>
                </a:cubicBezTo>
                <a:cubicBezTo>
                  <a:pt x="1604965" y="935157"/>
                  <a:pt x="1620531" y="936157"/>
                  <a:pt x="1634796" y="936157"/>
                </a:cubicBezTo>
                <a:cubicBezTo>
                  <a:pt x="1659462" y="936157"/>
                  <a:pt x="1680594" y="932892"/>
                  <a:pt x="1698192" y="926364"/>
                </a:cubicBezTo>
                <a:cubicBezTo>
                  <a:pt x="1710858" y="921701"/>
                  <a:pt x="1722958" y="913608"/>
                  <a:pt x="1734490" y="902082"/>
                </a:cubicBezTo>
                <a:cubicBezTo>
                  <a:pt x="1746023" y="890557"/>
                  <a:pt x="1754489" y="877100"/>
                  <a:pt x="1759889" y="861711"/>
                </a:cubicBezTo>
                <a:cubicBezTo>
                  <a:pt x="1765288" y="846323"/>
                  <a:pt x="1767988" y="829968"/>
                  <a:pt x="1767988" y="812649"/>
                </a:cubicBezTo>
                <a:lnTo>
                  <a:pt x="1767988" y="637975"/>
                </a:lnTo>
                <a:lnTo>
                  <a:pt x="1677594" y="637975"/>
                </a:lnTo>
                <a:lnTo>
                  <a:pt x="1677594" y="816808"/>
                </a:lnTo>
                <a:cubicBezTo>
                  <a:pt x="1677594" y="833059"/>
                  <a:pt x="1673161" y="845614"/>
                  <a:pt x="1664295" y="854473"/>
                </a:cubicBezTo>
                <a:cubicBezTo>
                  <a:pt x="1655428" y="863332"/>
                  <a:pt x="1643196" y="867761"/>
                  <a:pt x="1627597" y="867761"/>
                </a:cubicBezTo>
                <a:cubicBezTo>
                  <a:pt x="1611864" y="867761"/>
                  <a:pt x="1599565" y="863265"/>
                  <a:pt x="1590699" y="854274"/>
                </a:cubicBezTo>
                <a:cubicBezTo>
                  <a:pt x="1581833" y="845283"/>
                  <a:pt x="1577400" y="832794"/>
                  <a:pt x="1577400" y="816808"/>
                </a:cubicBezTo>
                <a:lnTo>
                  <a:pt x="1577400" y="637975"/>
                </a:lnTo>
                <a:close/>
                <a:moveTo>
                  <a:pt x="634150" y="637975"/>
                </a:moveTo>
                <a:lnTo>
                  <a:pt x="523957" y="931157"/>
                </a:lnTo>
                <a:lnTo>
                  <a:pt x="616458" y="931157"/>
                </a:lnTo>
                <a:lnTo>
                  <a:pt x="630747" y="882760"/>
                </a:lnTo>
                <a:lnTo>
                  <a:pt x="733601" y="882760"/>
                </a:lnTo>
                <a:lnTo>
                  <a:pt x="748268" y="931157"/>
                </a:lnTo>
                <a:lnTo>
                  <a:pt x="843138" y="931157"/>
                </a:lnTo>
                <a:lnTo>
                  <a:pt x="732969" y="637975"/>
                </a:lnTo>
                <a:close/>
                <a:moveTo>
                  <a:pt x="2586422" y="632975"/>
                </a:moveTo>
                <a:cubicBezTo>
                  <a:pt x="2539225" y="632975"/>
                  <a:pt x="2502727" y="645999"/>
                  <a:pt x="2476929" y="672048"/>
                </a:cubicBezTo>
                <a:cubicBezTo>
                  <a:pt x="2451130" y="698096"/>
                  <a:pt x="2438231" y="735369"/>
                  <a:pt x="2438231" y="783866"/>
                </a:cubicBezTo>
                <a:cubicBezTo>
                  <a:pt x="2438231" y="820241"/>
                  <a:pt x="2445564" y="850087"/>
                  <a:pt x="2460230" y="873403"/>
                </a:cubicBezTo>
                <a:cubicBezTo>
                  <a:pt x="2474896" y="896719"/>
                  <a:pt x="2492328" y="913007"/>
                  <a:pt x="2512527" y="922267"/>
                </a:cubicBezTo>
                <a:cubicBezTo>
                  <a:pt x="2532725" y="931527"/>
                  <a:pt x="2558757" y="936157"/>
                  <a:pt x="2590622" y="936157"/>
                </a:cubicBezTo>
                <a:cubicBezTo>
                  <a:pt x="2616887" y="936157"/>
                  <a:pt x="2638519" y="932357"/>
                  <a:pt x="2655518" y="924757"/>
                </a:cubicBezTo>
                <a:cubicBezTo>
                  <a:pt x="2672517" y="917158"/>
                  <a:pt x="2686749" y="905892"/>
                  <a:pt x="2698215" y="890960"/>
                </a:cubicBezTo>
                <a:cubicBezTo>
                  <a:pt x="2709681" y="876027"/>
                  <a:pt x="2718081" y="857428"/>
                  <a:pt x="2723414" y="835163"/>
                </a:cubicBezTo>
                <a:lnTo>
                  <a:pt x="2644018" y="811164"/>
                </a:lnTo>
                <a:cubicBezTo>
                  <a:pt x="2640019" y="829697"/>
                  <a:pt x="2633586" y="843829"/>
                  <a:pt x="2624720" y="853562"/>
                </a:cubicBezTo>
                <a:cubicBezTo>
                  <a:pt x="2615853" y="863295"/>
                  <a:pt x="2602754" y="868161"/>
                  <a:pt x="2585422" y="868161"/>
                </a:cubicBezTo>
                <a:cubicBezTo>
                  <a:pt x="2567556" y="868161"/>
                  <a:pt x="2553691" y="862135"/>
                  <a:pt x="2543825" y="850084"/>
                </a:cubicBezTo>
                <a:cubicBezTo>
                  <a:pt x="2533958" y="838033"/>
                  <a:pt x="2529026" y="815760"/>
                  <a:pt x="2529026" y="783266"/>
                </a:cubicBezTo>
                <a:cubicBezTo>
                  <a:pt x="2529026" y="757034"/>
                  <a:pt x="2533158" y="737793"/>
                  <a:pt x="2541425" y="725541"/>
                </a:cubicBezTo>
                <a:cubicBezTo>
                  <a:pt x="2552357" y="709028"/>
                  <a:pt x="2568090" y="700771"/>
                  <a:pt x="2588622" y="700771"/>
                </a:cubicBezTo>
                <a:cubicBezTo>
                  <a:pt x="2597688" y="700771"/>
                  <a:pt x="2605887" y="702638"/>
                  <a:pt x="2613220" y="706371"/>
                </a:cubicBezTo>
                <a:cubicBezTo>
                  <a:pt x="2620553" y="710104"/>
                  <a:pt x="2626753" y="715437"/>
                  <a:pt x="2631819" y="722370"/>
                </a:cubicBezTo>
                <a:cubicBezTo>
                  <a:pt x="2634886" y="726503"/>
                  <a:pt x="2637819" y="733036"/>
                  <a:pt x="2640619" y="741969"/>
                </a:cubicBezTo>
                <a:lnTo>
                  <a:pt x="2720614" y="724170"/>
                </a:lnTo>
                <a:cubicBezTo>
                  <a:pt x="2710348" y="693238"/>
                  <a:pt x="2694649" y="670306"/>
                  <a:pt x="2673517" y="655374"/>
                </a:cubicBezTo>
                <a:cubicBezTo>
                  <a:pt x="2652385" y="640442"/>
                  <a:pt x="2623353" y="632975"/>
                  <a:pt x="2586422" y="632975"/>
                </a:cubicBezTo>
                <a:close/>
                <a:moveTo>
                  <a:pt x="1310072" y="632975"/>
                </a:moveTo>
                <a:cubicBezTo>
                  <a:pt x="1262875" y="632975"/>
                  <a:pt x="1226377" y="645999"/>
                  <a:pt x="1200579" y="672048"/>
                </a:cubicBezTo>
                <a:cubicBezTo>
                  <a:pt x="1174780" y="698096"/>
                  <a:pt x="1161881" y="735369"/>
                  <a:pt x="1161881" y="783866"/>
                </a:cubicBezTo>
                <a:cubicBezTo>
                  <a:pt x="1161881" y="820241"/>
                  <a:pt x="1169214" y="850087"/>
                  <a:pt x="1183880" y="873403"/>
                </a:cubicBezTo>
                <a:cubicBezTo>
                  <a:pt x="1198545" y="896719"/>
                  <a:pt x="1215978" y="913007"/>
                  <a:pt x="1236176" y="922267"/>
                </a:cubicBezTo>
                <a:cubicBezTo>
                  <a:pt x="1256375" y="931527"/>
                  <a:pt x="1282407" y="936157"/>
                  <a:pt x="1314272" y="936157"/>
                </a:cubicBezTo>
                <a:cubicBezTo>
                  <a:pt x="1340537" y="936157"/>
                  <a:pt x="1362169" y="932357"/>
                  <a:pt x="1379168" y="924757"/>
                </a:cubicBezTo>
                <a:cubicBezTo>
                  <a:pt x="1396167" y="917158"/>
                  <a:pt x="1410399" y="905892"/>
                  <a:pt x="1421865" y="890960"/>
                </a:cubicBezTo>
                <a:cubicBezTo>
                  <a:pt x="1433331" y="876027"/>
                  <a:pt x="1441731" y="857428"/>
                  <a:pt x="1447064" y="835163"/>
                </a:cubicBezTo>
                <a:lnTo>
                  <a:pt x="1367668" y="811164"/>
                </a:lnTo>
                <a:cubicBezTo>
                  <a:pt x="1363669" y="829697"/>
                  <a:pt x="1357236" y="843829"/>
                  <a:pt x="1348370" y="853562"/>
                </a:cubicBezTo>
                <a:cubicBezTo>
                  <a:pt x="1339503" y="863295"/>
                  <a:pt x="1326404" y="868161"/>
                  <a:pt x="1309072" y="868161"/>
                </a:cubicBezTo>
                <a:cubicBezTo>
                  <a:pt x="1291206" y="868161"/>
                  <a:pt x="1277341" y="862135"/>
                  <a:pt x="1267475" y="850084"/>
                </a:cubicBezTo>
                <a:cubicBezTo>
                  <a:pt x="1257609" y="838033"/>
                  <a:pt x="1252675" y="815760"/>
                  <a:pt x="1252675" y="783266"/>
                </a:cubicBezTo>
                <a:cubicBezTo>
                  <a:pt x="1252675" y="757034"/>
                  <a:pt x="1256809" y="737793"/>
                  <a:pt x="1265075" y="725541"/>
                </a:cubicBezTo>
                <a:cubicBezTo>
                  <a:pt x="1276007" y="709028"/>
                  <a:pt x="1291740" y="700771"/>
                  <a:pt x="1312272" y="700771"/>
                </a:cubicBezTo>
                <a:cubicBezTo>
                  <a:pt x="1321338" y="700771"/>
                  <a:pt x="1329537" y="702638"/>
                  <a:pt x="1336870" y="706371"/>
                </a:cubicBezTo>
                <a:cubicBezTo>
                  <a:pt x="1344203" y="710104"/>
                  <a:pt x="1350403" y="715437"/>
                  <a:pt x="1355469" y="722370"/>
                </a:cubicBezTo>
                <a:cubicBezTo>
                  <a:pt x="1358536" y="726503"/>
                  <a:pt x="1361469" y="733036"/>
                  <a:pt x="1364269" y="741969"/>
                </a:cubicBezTo>
                <a:lnTo>
                  <a:pt x="1444264" y="724170"/>
                </a:lnTo>
                <a:cubicBezTo>
                  <a:pt x="1433998" y="693238"/>
                  <a:pt x="1418299" y="670306"/>
                  <a:pt x="1397167" y="655374"/>
                </a:cubicBezTo>
                <a:cubicBezTo>
                  <a:pt x="1376035" y="640442"/>
                  <a:pt x="1347003" y="632975"/>
                  <a:pt x="1310072" y="632975"/>
                </a:cubicBezTo>
                <a:close/>
                <a:moveTo>
                  <a:pt x="995747" y="632975"/>
                </a:moveTo>
                <a:cubicBezTo>
                  <a:pt x="948550" y="632975"/>
                  <a:pt x="912052" y="645999"/>
                  <a:pt x="886254" y="672048"/>
                </a:cubicBezTo>
                <a:cubicBezTo>
                  <a:pt x="860455" y="698096"/>
                  <a:pt x="847556" y="735369"/>
                  <a:pt x="847556" y="783866"/>
                </a:cubicBezTo>
                <a:cubicBezTo>
                  <a:pt x="847556" y="820241"/>
                  <a:pt x="854889" y="850087"/>
                  <a:pt x="869555" y="873403"/>
                </a:cubicBezTo>
                <a:cubicBezTo>
                  <a:pt x="884220" y="896719"/>
                  <a:pt x="901653" y="913007"/>
                  <a:pt x="921851" y="922267"/>
                </a:cubicBezTo>
                <a:cubicBezTo>
                  <a:pt x="942050" y="931527"/>
                  <a:pt x="968082" y="936157"/>
                  <a:pt x="999947" y="936157"/>
                </a:cubicBezTo>
                <a:cubicBezTo>
                  <a:pt x="1026212" y="936157"/>
                  <a:pt x="1047844" y="932357"/>
                  <a:pt x="1064843" y="924757"/>
                </a:cubicBezTo>
                <a:cubicBezTo>
                  <a:pt x="1081842" y="917158"/>
                  <a:pt x="1096074" y="905892"/>
                  <a:pt x="1107540" y="890960"/>
                </a:cubicBezTo>
                <a:cubicBezTo>
                  <a:pt x="1119006" y="876027"/>
                  <a:pt x="1127406" y="857428"/>
                  <a:pt x="1132739" y="835163"/>
                </a:cubicBezTo>
                <a:lnTo>
                  <a:pt x="1053343" y="811164"/>
                </a:lnTo>
                <a:cubicBezTo>
                  <a:pt x="1049344" y="829697"/>
                  <a:pt x="1042911" y="843829"/>
                  <a:pt x="1034045" y="853562"/>
                </a:cubicBezTo>
                <a:cubicBezTo>
                  <a:pt x="1025179" y="863295"/>
                  <a:pt x="1012079" y="868161"/>
                  <a:pt x="994747" y="868161"/>
                </a:cubicBezTo>
                <a:cubicBezTo>
                  <a:pt x="976881" y="868161"/>
                  <a:pt x="963016" y="862135"/>
                  <a:pt x="953149" y="850084"/>
                </a:cubicBezTo>
                <a:cubicBezTo>
                  <a:pt x="943283" y="838033"/>
                  <a:pt x="938350" y="815760"/>
                  <a:pt x="938350" y="783266"/>
                </a:cubicBezTo>
                <a:cubicBezTo>
                  <a:pt x="938350" y="757034"/>
                  <a:pt x="942483" y="737793"/>
                  <a:pt x="950750" y="725541"/>
                </a:cubicBezTo>
                <a:cubicBezTo>
                  <a:pt x="961682" y="709028"/>
                  <a:pt x="977415" y="700771"/>
                  <a:pt x="997947" y="700771"/>
                </a:cubicBezTo>
                <a:cubicBezTo>
                  <a:pt x="1007013" y="700771"/>
                  <a:pt x="1015212" y="702638"/>
                  <a:pt x="1022545" y="706371"/>
                </a:cubicBezTo>
                <a:cubicBezTo>
                  <a:pt x="1029878" y="710104"/>
                  <a:pt x="1036078" y="715437"/>
                  <a:pt x="1041144" y="722370"/>
                </a:cubicBezTo>
                <a:cubicBezTo>
                  <a:pt x="1044211" y="726503"/>
                  <a:pt x="1047144" y="733036"/>
                  <a:pt x="1049944" y="741969"/>
                </a:cubicBezTo>
                <a:lnTo>
                  <a:pt x="1129939" y="724170"/>
                </a:lnTo>
                <a:cubicBezTo>
                  <a:pt x="1119673" y="693238"/>
                  <a:pt x="1103974" y="670306"/>
                  <a:pt x="1082842" y="655374"/>
                </a:cubicBezTo>
                <a:cubicBezTo>
                  <a:pt x="1061710" y="640442"/>
                  <a:pt x="1032678" y="632975"/>
                  <a:pt x="995747" y="632975"/>
                </a:cubicBezTo>
                <a:close/>
                <a:moveTo>
                  <a:pt x="1799831" y="1285"/>
                </a:moveTo>
                <a:cubicBezTo>
                  <a:pt x="1944782" y="5668"/>
                  <a:pt x="2089921" y="21295"/>
                  <a:pt x="2231778" y="48598"/>
                </a:cubicBezTo>
                <a:cubicBezTo>
                  <a:pt x="3283629" y="251048"/>
                  <a:pt x="3751959" y="996404"/>
                  <a:pt x="3190281" y="1574073"/>
                </a:cubicBezTo>
                <a:cubicBezTo>
                  <a:pt x="2840947" y="1933352"/>
                  <a:pt x="2173153" y="2131323"/>
                  <a:pt x="1492768" y="2077309"/>
                </a:cubicBezTo>
                <a:lnTo>
                  <a:pt x="1000253" y="2346835"/>
                </a:lnTo>
                <a:lnTo>
                  <a:pt x="872059" y="1951439"/>
                </a:lnTo>
                <a:cubicBezTo>
                  <a:pt x="-161592" y="1596609"/>
                  <a:pt x="-304251" y="725587"/>
                  <a:pt x="593991" y="253654"/>
                </a:cubicBezTo>
                <a:cubicBezTo>
                  <a:pt x="931809" y="76166"/>
                  <a:pt x="1364977" y="-11866"/>
                  <a:pt x="1799831" y="1285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424139-FE73-4236-904F-11D75460A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717800"/>
            <a:ext cx="12070080" cy="3416300"/>
          </a:xfrm>
          <a:prstGeom prst="rect">
            <a:avLst/>
          </a:prstGeom>
          <a:effectLst>
            <a:reflection blurRad="6350" stA="25000" endPos="3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1054A-C859-4515-B588-DC8E8FD21475}"/>
              </a:ext>
            </a:extLst>
          </p:cNvPr>
          <p:cNvSpPr txBox="1"/>
          <p:nvPr/>
        </p:nvSpPr>
        <p:spPr>
          <a:xfrm>
            <a:off x="1181100" y="1219199"/>
            <a:ext cx="9563100" cy="977900"/>
          </a:xfrm>
          <a:custGeom>
            <a:avLst/>
            <a:gdLst/>
            <a:ahLst/>
            <a:cxnLst/>
            <a:rect l="l" t="t" r="r" b="b"/>
            <a:pathLst>
              <a:path w="9563100" h="977900">
                <a:moveTo>
                  <a:pt x="7891371" y="527615"/>
                </a:moveTo>
                <a:lnTo>
                  <a:pt x="7891371" y="542126"/>
                </a:lnTo>
                <a:cubicBezTo>
                  <a:pt x="7891371" y="553437"/>
                  <a:pt x="7889548" y="562627"/>
                  <a:pt x="7885902" y="569696"/>
                </a:cubicBezTo>
                <a:cubicBezTo>
                  <a:pt x="7882255" y="576766"/>
                  <a:pt x="7876079" y="582756"/>
                  <a:pt x="7867372" y="587667"/>
                </a:cubicBezTo>
                <a:cubicBezTo>
                  <a:pt x="7858666" y="592579"/>
                  <a:pt x="7849252" y="595034"/>
                  <a:pt x="7839132" y="595034"/>
                </a:cubicBezTo>
                <a:cubicBezTo>
                  <a:pt x="7829458" y="595034"/>
                  <a:pt x="7822128" y="592765"/>
                  <a:pt x="7817143" y="588225"/>
                </a:cubicBezTo>
                <a:cubicBezTo>
                  <a:pt x="7812157" y="583686"/>
                  <a:pt x="7809664" y="577845"/>
                  <a:pt x="7809664" y="570701"/>
                </a:cubicBezTo>
                <a:cubicBezTo>
                  <a:pt x="7809664" y="564450"/>
                  <a:pt x="7812194" y="558869"/>
                  <a:pt x="7817254" y="553958"/>
                </a:cubicBezTo>
                <a:cubicBezTo>
                  <a:pt x="7822166" y="549195"/>
                  <a:pt x="7833849" y="544358"/>
                  <a:pt x="7852304" y="539447"/>
                </a:cubicBezTo>
                <a:cubicBezTo>
                  <a:pt x="7865847" y="536024"/>
                  <a:pt x="7878870" y="532080"/>
                  <a:pt x="7891371" y="527615"/>
                </a:cubicBezTo>
                <a:close/>
                <a:moveTo>
                  <a:pt x="5986371" y="527615"/>
                </a:moveTo>
                <a:lnTo>
                  <a:pt x="5986371" y="542126"/>
                </a:lnTo>
                <a:cubicBezTo>
                  <a:pt x="5986371" y="553437"/>
                  <a:pt x="5984548" y="562627"/>
                  <a:pt x="5980902" y="569696"/>
                </a:cubicBezTo>
                <a:cubicBezTo>
                  <a:pt x="5977255" y="576766"/>
                  <a:pt x="5971079" y="582756"/>
                  <a:pt x="5962373" y="587667"/>
                </a:cubicBezTo>
                <a:cubicBezTo>
                  <a:pt x="5953666" y="592579"/>
                  <a:pt x="5944253" y="595034"/>
                  <a:pt x="5934132" y="595034"/>
                </a:cubicBezTo>
                <a:cubicBezTo>
                  <a:pt x="5924459" y="595034"/>
                  <a:pt x="5917129" y="592765"/>
                  <a:pt x="5912143" y="588225"/>
                </a:cubicBezTo>
                <a:cubicBezTo>
                  <a:pt x="5907157" y="583686"/>
                  <a:pt x="5904665" y="577845"/>
                  <a:pt x="5904665" y="570701"/>
                </a:cubicBezTo>
                <a:cubicBezTo>
                  <a:pt x="5904665" y="564450"/>
                  <a:pt x="5907195" y="558869"/>
                  <a:pt x="5912255" y="553958"/>
                </a:cubicBezTo>
                <a:cubicBezTo>
                  <a:pt x="5917166" y="549195"/>
                  <a:pt x="5928849" y="544358"/>
                  <a:pt x="5947304" y="539447"/>
                </a:cubicBezTo>
                <a:cubicBezTo>
                  <a:pt x="5960847" y="536024"/>
                  <a:pt x="5973870" y="532080"/>
                  <a:pt x="5986371" y="527615"/>
                </a:cubicBezTo>
                <a:close/>
                <a:moveTo>
                  <a:pt x="2166847" y="527615"/>
                </a:moveTo>
                <a:lnTo>
                  <a:pt x="2166847" y="542126"/>
                </a:lnTo>
                <a:cubicBezTo>
                  <a:pt x="2166847" y="553437"/>
                  <a:pt x="2165023" y="562627"/>
                  <a:pt x="2161377" y="569696"/>
                </a:cubicBezTo>
                <a:cubicBezTo>
                  <a:pt x="2157731" y="576766"/>
                  <a:pt x="2151555" y="582756"/>
                  <a:pt x="2142848" y="587667"/>
                </a:cubicBezTo>
                <a:cubicBezTo>
                  <a:pt x="2134142" y="592579"/>
                  <a:pt x="2124728" y="595034"/>
                  <a:pt x="2114608" y="595034"/>
                </a:cubicBezTo>
                <a:cubicBezTo>
                  <a:pt x="2104934" y="595034"/>
                  <a:pt x="2097604" y="592765"/>
                  <a:pt x="2092619" y="588225"/>
                </a:cubicBezTo>
                <a:cubicBezTo>
                  <a:pt x="2087633" y="583686"/>
                  <a:pt x="2085140" y="577845"/>
                  <a:pt x="2085140" y="570701"/>
                </a:cubicBezTo>
                <a:cubicBezTo>
                  <a:pt x="2085140" y="564450"/>
                  <a:pt x="2087670" y="558869"/>
                  <a:pt x="2092730" y="553958"/>
                </a:cubicBezTo>
                <a:cubicBezTo>
                  <a:pt x="2097642" y="549195"/>
                  <a:pt x="2109325" y="544358"/>
                  <a:pt x="2127779" y="539447"/>
                </a:cubicBezTo>
                <a:cubicBezTo>
                  <a:pt x="2141323" y="536024"/>
                  <a:pt x="2154345" y="532080"/>
                  <a:pt x="2166847" y="527615"/>
                </a:cubicBezTo>
                <a:close/>
                <a:moveTo>
                  <a:pt x="4356704" y="464438"/>
                </a:moveTo>
                <a:cubicBezTo>
                  <a:pt x="4367419" y="464438"/>
                  <a:pt x="4376498" y="468940"/>
                  <a:pt x="4383939" y="477944"/>
                </a:cubicBezTo>
                <a:cubicBezTo>
                  <a:pt x="4391380" y="486948"/>
                  <a:pt x="4395101" y="501049"/>
                  <a:pt x="4395101" y="520248"/>
                </a:cubicBezTo>
                <a:cubicBezTo>
                  <a:pt x="4395101" y="541084"/>
                  <a:pt x="4391530" y="555855"/>
                  <a:pt x="4384386" y="564562"/>
                </a:cubicBezTo>
                <a:cubicBezTo>
                  <a:pt x="4377242" y="573268"/>
                  <a:pt x="4368386" y="577621"/>
                  <a:pt x="4357820" y="577621"/>
                </a:cubicBezTo>
                <a:cubicBezTo>
                  <a:pt x="4345765" y="577621"/>
                  <a:pt x="4335793" y="573082"/>
                  <a:pt x="4327906" y="564004"/>
                </a:cubicBezTo>
                <a:cubicBezTo>
                  <a:pt x="4320018" y="554925"/>
                  <a:pt x="4316074" y="541010"/>
                  <a:pt x="4316074" y="522257"/>
                </a:cubicBezTo>
                <a:cubicBezTo>
                  <a:pt x="4316074" y="501868"/>
                  <a:pt x="4319943" y="487134"/>
                  <a:pt x="4327682" y="478055"/>
                </a:cubicBezTo>
                <a:cubicBezTo>
                  <a:pt x="4335421" y="468977"/>
                  <a:pt x="4345095" y="464438"/>
                  <a:pt x="4356704" y="464438"/>
                </a:cubicBezTo>
                <a:close/>
                <a:moveTo>
                  <a:pt x="4051903" y="464438"/>
                </a:moveTo>
                <a:cubicBezTo>
                  <a:pt x="4062619" y="464438"/>
                  <a:pt x="4071698" y="468940"/>
                  <a:pt x="4079139" y="477944"/>
                </a:cubicBezTo>
                <a:cubicBezTo>
                  <a:pt x="4086581" y="486948"/>
                  <a:pt x="4090301" y="501049"/>
                  <a:pt x="4090301" y="520248"/>
                </a:cubicBezTo>
                <a:cubicBezTo>
                  <a:pt x="4090301" y="541084"/>
                  <a:pt x="4086729" y="555855"/>
                  <a:pt x="4079586" y="564562"/>
                </a:cubicBezTo>
                <a:cubicBezTo>
                  <a:pt x="4072442" y="573268"/>
                  <a:pt x="4063587" y="577621"/>
                  <a:pt x="4053020" y="577621"/>
                </a:cubicBezTo>
                <a:cubicBezTo>
                  <a:pt x="4040964" y="577621"/>
                  <a:pt x="4030993" y="573082"/>
                  <a:pt x="4023105" y="564004"/>
                </a:cubicBezTo>
                <a:cubicBezTo>
                  <a:pt x="4015217" y="554925"/>
                  <a:pt x="4011274" y="541010"/>
                  <a:pt x="4011274" y="522257"/>
                </a:cubicBezTo>
                <a:cubicBezTo>
                  <a:pt x="4011274" y="501868"/>
                  <a:pt x="4015143" y="487134"/>
                  <a:pt x="4022882" y="478055"/>
                </a:cubicBezTo>
                <a:cubicBezTo>
                  <a:pt x="4030621" y="468977"/>
                  <a:pt x="4040295" y="464438"/>
                  <a:pt x="4051903" y="464438"/>
                </a:cubicBezTo>
                <a:close/>
                <a:moveTo>
                  <a:pt x="3026255" y="460196"/>
                </a:moveTo>
                <a:cubicBezTo>
                  <a:pt x="3038756" y="460196"/>
                  <a:pt x="3049249" y="465219"/>
                  <a:pt x="3057732" y="475265"/>
                </a:cubicBezTo>
                <a:cubicBezTo>
                  <a:pt x="3066215" y="485311"/>
                  <a:pt x="3070457" y="500603"/>
                  <a:pt x="3070457" y="521141"/>
                </a:cubicBezTo>
                <a:cubicBezTo>
                  <a:pt x="3070457" y="543168"/>
                  <a:pt x="3066252" y="559167"/>
                  <a:pt x="3057843" y="569138"/>
                </a:cubicBezTo>
                <a:cubicBezTo>
                  <a:pt x="3049435" y="579110"/>
                  <a:pt x="3038682" y="584095"/>
                  <a:pt x="3025585" y="584095"/>
                </a:cubicBezTo>
                <a:cubicBezTo>
                  <a:pt x="3012637" y="584095"/>
                  <a:pt x="3001884" y="579035"/>
                  <a:pt x="2993326" y="568915"/>
                </a:cubicBezTo>
                <a:cubicBezTo>
                  <a:pt x="2984769" y="558795"/>
                  <a:pt x="2980490" y="543168"/>
                  <a:pt x="2980490" y="522034"/>
                </a:cubicBezTo>
                <a:cubicBezTo>
                  <a:pt x="2980490" y="501198"/>
                  <a:pt x="2984806" y="485683"/>
                  <a:pt x="2993438" y="475488"/>
                </a:cubicBezTo>
                <a:cubicBezTo>
                  <a:pt x="3002070" y="465293"/>
                  <a:pt x="3013009" y="460196"/>
                  <a:pt x="3026255" y="460196"/>
                </a:cubicBezTo>
                <a:close/>
                <a:moveTo>
                  <a:pt x="806929" y="460196"/>
                </a:moveTo>
                <a:cubicBezTo>
                  <a:pt x="819431" y="460196"/>
                  <a:pt x="829924" y="465219"/>
                  <a:pt x="838407" y="475265"/>
                </a:cubicBezTo>
                <a:cubicBezTo>
                  <a:pt x="846890" y="485311"/>
                  <a:pt x="851131" y="500603"/>
                  <a:pt x="851131" y="521141"/>
                </a:cubicBezTo>
                <a:cubicBezTo>
                  <a:pt x="851131" y="543168"/>
                  <a:pt x="846927" y="559167"/>
                  <a:pt x="838518" y="569138"/>
                </a:cubicBezTo>
                <a:cubicBezTo>
                  <a:pt x="830109" y="579110"/>
                  <a:pt x="819357" y="584095"/>
                  <a:pt x="806260" y="584095"/>
                </a:cubicBezTo>
                <a:cubicBezTo>
                  <a:pt x="793312" y="584095"/>
                  <a:pt x="782559" y="579035"/>
                  <a:pt x="774001" y="568915"/>
                </a:cubicBezTo>
                <a:cubicBezTo>
                  <a:pt x="765444" y="558795"/>
                  <a:pt x="761165" y="543168"/>
                  <a:pt x="761165" y="522034"/>
                </a:cubicBezTo>
                <a:cubicBezTo>
                  <a:pt x="761165" y="501198"/>
                  <a:pt x="765481" y="485683"/>
                  <a:pt x="774113" y="475488"/>
                </a:cubicBezTo>
                <a:cubicBezTo>
                  <a:pt x="782745" y="465293"/>
                  <a:pt x="793684" y="460196"/>
                  <a:pt x="806929" y="460196"/>
                </a:cubicBezTo>
                <a:close/>
                <a:moveTo>
                  <a:pt x="4808099" y="451489"/>
                </a:moveTo>
                <a:cubicBezTo>
                  <a:pt x="4820601" y="451489"/>
                  <a:pt x="4830684" y="455285"/>
                  <a:pt x="4838348" y="462875"/>
                </a:cubicBezTo>
                <a:cubicBezTo>
                  <a:pt x="4846013" y="470465"/>
                  <a:pt x="4850738" y="483041"/>
                  <a:pt x="4852524" y="500603"/>
                </a:cubicBezTo>
                <a:lnTo>
                  <a:pt x="4763004" y="500603"/>
                </a:lnTo>
                <a:cubicBezTo>
                  <a:pt x="4764493" y="486464"/>
                  <a:pt x="4767990" y="475823"/>
                  <a:pt x="4773497" y="468679"/>
                </a:cubicBezTo>
                <a:cubicBezTo>
                  <a:pt x="4782129" y="457219"/>
                  <a:pt x="4793663" y="451489"/>
                  <a:pt x="4808099" y="451489"/>
                </a:cubicBezTo>
                <a:close/>
                <a:moveTo>
                  <a:pt x="8752267" y="403046"/>
                </a:moveTo>
                <a:lnTo>
                  <a:pt x="8752267" y="640129"/>
                </a:lnTo>
                <a:lnTo>
                  <a:pt x="8843127" y="640129"/>
                </a:lnTo>
                <a:lnTo>
                  <a:pt x="8843127" y="403046"/>
                </a:lnTo>
                <a:close/>
                <a:moveTo>
                  <a:pt x="8170349" y="403046"/>
                </a:moveTo>
                <a:lnTo>
                  <a:pt x="8269838" y="640087"/>
                </a:lnTo>
                <a:cubicBezTo>
                  <a:pt x="8265230" y="652754"/>
                  <a:pt x="8259616" y="661546"/>
                  <a:pt x="8253000" y="666463"/>
                </a:cubicBezTo>
                <a:cubicBezTo>
                  <a:pt x="8246382" y="671380"/>
                  <a:pt x="8237720" y="673839"/>
                  <a:pt x="8227014" y="673839"/>
                </a:cubicBezTo>
                <a:cubicBezTo>
                  <a:pt x="8210955" y="673839"/>
                  <a:pt x="8196382" y="671755"/>
                  <a:pt x="8183298" y="667588"/>
                </a:cubicBezTo>
                <a:lnTo>
                  <a:pt x="8190434" y="730989"/>
                </a:lnTo>
                <a:cubicBezTo>
                  <a:pt x="8217807" y="734561"/>
                  <a:pt x="8238040" y="736347"/>
                  <a:pt x="8251132" y="736347"/>
                </a:cubicBezTo>
                <a:cubicBezTo>
                  <a:pt x="8283413" y="736347"/>
                  <a:pt x="8307438" y="729197"/>
                  <a:pt x="8323208" y="714898"/>
                </a:cubicBezTo>
                <a:cubicBezTo>
                  <a:pt x="8334365" y="704771"/>
                  <a:pt x="8345299" y="685260"/>
                  <a:pt x="8356010" y="656367"/>
                </a:cubicBezTo>
                <a:lnTo>
                  <a:pt x="8450072" y="403046"/>
                </a:lnTo>
                <a:lnTo>
                  <a:pt x="8360538" y="403046"/>
                </a:lnTo>
                <a:lnTo>
                  <a:pt x="8315122" y="560878"/>
                </a:lnTo>
                <a:lnTo>
                  <a:pt x="8266222" y="403046"/>
                </a:lnTo>
                <a:close/>
                <a:moveTo>
                  <a:pt x="6608249" y="403046"/>
                </a:moveTo>
                <a:lnTo>
                  <a:pt x="6707739" y="640087"/>
                </a:lnTo>
                <a:cubicBezTo>
                  <a:pt x="6703130" y="652754"/>
                  <a:pt x="6697517" y="661546"/>
                  <a:pt x="6690900" y="666463"/>
                </a:cubicBezTo>
                <a:cubicBezTo>
                  <a:pt x="6684283" y="671380"/>
                  <a:pt x="6675621" y="673839"/>
                  <a:pt x="6664915" y="673839"/>
                </a:cubicBezTo>
                <a:cubicBezTo>
                  <a:pt x="6648855" y="673839"/>
                  <a:pt x="6634283" y="671755"/>
                  <a:pt x="6621198" y="667588"/>
                </a:cubicBezTo>
                <a:lnTo>
                  <a:pt x="6628334" y="730989"/>
                </a:lnTo>
                <a:cubicBezTo>
                  <a:pt x="6655707" y="734561"/>
                  <a:pt x="6675940" y="736347"/>
                  <a:pt x="6689032" y="736347"/>
                </a:cubicBezTo>
                <a:cubicBezTo>
                  <a:pt x="6721313" y="736347"/>
                  <a:pt x="6745339" y="729197"/>
                  <a:pt x="6761108" y="714898"/>
                </a:cubicBezTo>
                <a:cubicBezTo>
                  <a:pt x="6772265" y="704771"/>
                  <a:pt x="6783199" y="685260"/>
                  <a:pt x="6793910" y="656367"/>
                </a:cubicBezTo>
                <a:lnTo>
                  <a:pt x="6887972" y="403046"/>
                </a:lnTo>
                <a:lnTo>
                  <a:pt x="6798438" y="403046"/>
                </a:lnTo>
                <a:lnTo>
                  <a:pt x="6753022" y="560878"/>
                </a:lnTo>
                <a:lnTo>
                  <a:pt x="6704122" y="403046"/>
                </a:lnTo>
                <a:close/>
                <a:moveTo>
                  <a:pt x="6285292" y="403046"/>
                </a:moveTo>
                <a:lnTo>
                  <a:pt x="6285292" y="640129"/>
                </a:lnTo>
                <a:lnTo>
                  <a:pt x="6376152" y="640129"/>
                </a:lnTo>
                <a:lnTo>
                  <a:pt x="6376152" y="403046"/>
                </a:lnTo>
                <a:close/>
                <a:moveTo>
                  <a:pt x="5519051" y="403046"/>
                </a:moveTo>
                <a:lnTo>
                  <a:pt x="5519051" y="553958"/>
                </a:lnTo>
                <a:cubicBezTo>
                  <a:pt x="5519051" y="585063"/>
                  <a:pt x="5526157" y="608094"/>
                  <a:pt x="5540370" y="623051"/>
                </a:cubicBezTo>
                <a:cubicBezTo>
                  <a:pt x="5554584" y="638008"/>
                  <a:pt x="5574192" y="645487"/>
                  <a:pt x="5599195" y="645487"/>
                </a:cubicBezTo>
                <a:cubicBezTo>
                  <a:pt x="5617947" y="645487"/>
                  <a:pt x="5633760" y="642138"/>
                  <a:pt x="5646634" y="635441"/>
                </a:cubicBezTo>
                <a:cubicBezTo>
                  <a:pt x="5659507" y="628744"/>
                  <a:pt x="5672269" y="617507"/>
                  <a:pt x="5684920" y="601731"/>
                </a:cubicBezTo>
                <a:lnTo>
                  <a:pt x="5684920" y="640129"/>
                </a:lnTo>
                <a:lnTo>
                  <a:pt x="5769752" y="640129"/>
                </a:lnTo>
                <a:lnTo>
                  <a:pt x="5769752" y="403046"/>
                </a:lnTo>
                <a:lnTo>
                  <a:pt x="5678892" y="403046"/>
                </a:lnTo>
                <a:lnTo>
                  <a:pt x="5678892" y="517123"/>
                </a:lnTo>
                <a:cubicBezTo>
                  <a:pt x="5678892" y="538703"/>
                  <a:pt x="5675432" y="553660"/>
                  <a:pt x="5668511" y="561994"/>
                </a:cubicBezTo>
                <a:cubicBezTo>
                  <a:pt x="5661591" y="570329"/>
                  <a:pt x="5652698" y="574496"/>
                  <a:pt x="5641834" y="574496"/>
                </a:cubicBezTo>
                <a:cubicBezTo>
                  <a:pt x="5631863" y="574496"/>
                  <a:pt x="5624123" y="571371"/>
                  <a:pt x="5618617" y="565120"/>
                </a:cubicBezTo>
                <a:cubicBezTo>
                  <a:pt x="5613110" y="558869"/>
                  <a:pt x="5610357" y="548302"/>
                  <a:pt x="5610357" y="533419"/>
                </a:cubicBezTo>
                <a:lnTo>
                  <a:pt x="5610357" y="403046"/>
                </a:lnTo>
                <a:close/>
                <a:moveTo>
                  <a:pt x="949953" y="403046"/>
                </a:moveTo>
                <a:lnTo>
                  <a:pt x="1037866" y="640129"/>
                </a:lnTo>
                <a:lnTo>
                  <a:pt x="1119084" y="640129"/>
                </a:lnTo>
                <a:lnTo>
                  <a:pt x="1165494" y="497477"/>
                </a:lnTo>
                <a:lnTo>
                  <a:pt x="1213515" y="640129"/>
                </a:lnTo>
                <a:lnTo>
                  <a:pt x="1294371" y="640129"/>
                </a:lnTo>
                <a:lnTo>
                  <a:pt x="1381704" y="403046"/>
                </a:lnTo>
                <a:lnTo>
                  <a:pt x="1294392" y="403046"/>
                </a:lnTo>
                <a:lnTo>
                  <a:pt x="1256161" y="552691"/>
                </a:lnTo>
                <a:lnTo>
                  <a:pt x="1206023" y="403046"/>
                </a:lnTo>
                <a:lnTo>
                  <a:pt x="1123915" y="403046"/>
                </a:lnTo>
                <a:lnTo>
                  <a:pt x="1075817" y="552315"/>
                </a:lnTo>
                <a:lnTo>
                  <a:pt x="1037810" y="403046"/>
                </a:lnTo>
                <a:close/>
                <a:moveTo>
                  <a:pt x="9010484" y="397688"/>
                </a:moveTo>
                <a:cubicBezTo>
                  <a:pt x="8983695" y="397688"/>
                  <a:pt x="8962338" y="400476"/>
                  <a:pt x="8946413" y="406051"/>
                </a:cubicBezTo>
                <a:cubicBezTo>
                  <a:pt x="8930489" y="411626"/>
                  <a:pt x="8917987" y="420064"/>
                  <a:pt x="8908909" y="431363"/>
                </a:cubicBezTo>
                <a:cubicBezTo>
                  <a:pt x="8899830" y="442662"/>
                  <a:pt x="8895291" y="456118"/>
                  <a:pt x="8895291" y="471731"/>
                </a:cubicBezTo>
                <a:cubicBezTo>
                  <a:pt x="8895291" y="486005"/>
                  <a:pt x="8899495" y="498717"/>
                  <a:pt x="8907904" y="509867"/>
                </a:cubicBezTo>
                <a:cubicBezTo>
                  <a:pt x="8916313" y="521018"/>
                  <a:pt x="8926657" y="528935"/>
                  <a:pt x="8938935" y="533618"/>
                </a:cubicBezTo>
                <a:cubicBezTo>
                  <a:pt x="8951213" y="538302"/>
                  <a:pt x="8973128" y="543393"/>
                  <a:pt x="9004680" y="548893"/>
                </a:cubicBezTo>
                <a:cubicBezTo>
                  <a:pt x="9025813" y="552609"/>
                  <a:pt x="9038836" y="555730"/>
                  <a:pt x="9043747" y="558255"/>
                </a:cubicBezTo>
                <a:cubicBezTo>
                  <a:pt x="9050593" y="561822"/>
                  <a:pt x="9054016" y="566875"/>
                  <a:pt x="9054016" y="573415"/>
                </a:cubicBezTo>
                <a:cubicBezTo>
                  <a:pt x="9054016" y="579210"/>
                  <a:pt x="9051412" y="584038"/>
                  <a:pt x="9046203" y="587901"/>
                </a:cubicBezTo>
                <a:cubicBezTo>
                  <a:pt x="9039505" y="593103"/>
                  <a:pt x="9030055" y="595704"/>
                  <a:pt x="9017851" y="595704"/>
                </a:cubicBezTo>
                <a:cubicBezTo>
                  <a:pt x="9006689" y="595704"/>
                  <a:pt x="8997759" y="593397"/>
                  <a:pt x="8991062" y="588783"/>
                </a:cubicBezTo>
                <a:cubicBezTo>
                  <a:pt x="8984365" y="584170"/>
                  <a:pt x="8979156" y="576505"/>
                  <a:pt x="8975435" y="565789"/>
                </a:cubicBezTo>
                <a:lnTo>
                  <a:pt x="8885245" y="574273"/>
                </a:lnTo>
                <a:cubicBezTo>
                  <a:pt x="8890454" y="597043"/>
                  <a:pt x="8902249" y="614605"/>
                  <a:pt x="8920629" y="626958"/>
                </a:cubicBezTo>
                <a:cubicBezTo>
                  <a:pt x="8939009" y="639311"/>
                  <a:pt x="8969854" y="645487"/>
                  <a:pt x="9013163" y="645487"/>
                </a:cubicBezTo>
                <a:cubicBezTo>
                  <a:pt x="9043821" y="645487"/>
                  <a:pt x="9068043" y="641659"/>
                  <a:pt x="9085828" y="634002"/>
                </a:cubicBezTo>
                <a:cubicBezTo>
                  <a:pt x="9103613" y="626346"/>
                  <a:pt x="9116636" y="616050"/>
                  <a:pt x="9124896" y="603115"/>
                </a:cubicBezTo>
                <a:cubicBezTo>
                  <a:pt x="9133156" y="590179"/>
                  <a:pt x="9137286" y="576873"/>
                  <a:pt x="9137286" y="563194"/>
                </a:cubicBezTo>
                <a:cubicBezTo>
                  <a:pt x="9137286" y="549665"/>
                  <a:pt x="9133379" y="537251"/>
                  <a:pt x="9125565" y="525951"/>
                </a:cubicBezTo>
                <a:cubicBezTo>
                  <a:pt x="9117752" y="514652"/>
                  <a:pt x="9106478" y="505954"/>
                  <a:pt x="9091744" y="499858"/>
                </a:cubicBezTo>
                <a:cubicBezTo>
                  <a:pt x="9077010" y="493762"/>
                  <a:pt x="9054537" y="489005"/>
                  <a:pt x="9024325" y="485586"/>
                </a:cubicBezTo>
                <a:cubicBezTo>
                  <a:pt x="9004382" y="483207"/>
                  <a:pt x="8991434" y="480532"/>
                  <a:pt x="8985481" y="477560"/>
                </a:cubicBezTo>
                <a:cubicBezTo>
                  <a:pt x="8979528" y="474588"/>
                  <a:pt x="8976551" y="470205"/>
                  <a:pt x="8976551" y="464410"/>
                </a:cubicBezTo>
                <a:cubicBezTo>
                  <a:pt x="8976551" y="459208"/>
                  <a:pt x="8978895" y="454786"/>
                  <a:pt x="8983583" y="451146"/>
                </a:cubicBezTo>
                <a:cubicBezTo>
                  <a:pt x="8988271" y="447505"/>
                  <a:pt x="8995750" y="445685"/>
                  <a:pt x="9006019" y="445685"/>
                </a:cubicBezTo>
                <a:cubicBezTo>
                  <a:pt x="9016139" y="445685"/>
                  <a:pt x="9024771" y="448066"/>
                  <a:pt x="9031915" y="452829"/>
                </a:cubicBezTo>
                <a:cubicBezTo>
                  <a:pt x="9037124" y="456401"/>
                  <a:pt x="9040845" y="461982"/>
                  <a:pt x="9043077" y="469572"/>
                </a:cubicBezTo>
                <a:lnTo>
                  <a:pt x="9129249" y="461089"/>
                </a:lnTo>
                <a:cubicBezTo>
                  <a:pt x="9123296" y="445611"/>
                  <a:pt x="9115817" y="433332"/>
                  <a:pt x="9106813" y="424254"/>
                </a:cubicBezTo>
                <a:cubicBezTo>
                  <a:pt x="9097809" y="415175"/>
                  <a:pt x="9086572" y="408478"/>
                  <a:pt x="9073103" y="404162"/>
                </a:cubicBezTo>
                <a:cubicBezTo>
                  <a:pt x="9059634" y="399846"/>
                  <a:pt x="9038761" y="397688"/>
                  <a:pt x="9010484" y="397688"/>
                </a:cubicBezTo>
                <a:close/>
                <a:moveTo>
                  <a:pt x="8581859" y="397688"/>
                </a:moveTo>
                <a:cubicBezTo>
                  <a:pt x="8555070" y="397688"/>
                  <a:pt x="8533713" y="400476"/>
                  <a:pt x="8517788" y="406051"/>
                </a:cubicBezTo>
                <a:cubicBezTo>
                  <a:pt x="8501864" y="411626"/>
                  <a:pt x="8489362" y="420064"/>
                  <a:pt x="8480284" y="431363"/>
                </a:cubicBezTo>
                <a:cubicBezTo>
                  <a:pt x="8471206" y="442662"/>
                  <a:pt x="8466666" y="456118"/>
                  <a:pt x="8466666" y="471731"/>
                </a:cubicBezTo>
                <a:cubicBezTo>
                  <a:pt x="8466666" y="486005"/>
                  <a:pt x="8470870" y="498717"/>
                  <a:pt x="8479279" y="509867"/>
                </a:cubicBezTo>
                <a:cubicBezTo>
                  <a:pt x="8487688" y="521018"/>
                  <a:pt x="8498032" y="528935"/>
                  <a:pt x="8510310" y="533618"/>
                </a:cubicBezTo>
                <a:cubicBezTo>
                  <a:pt x="8522588" y="538302"/>
                  <a:pt x="8544503" y="543393"/>
                  <a:pt x="8576055" y="548893"/>
                </a:cubicBezTo>
                <a:cubicBezTo>
                  <a:pt x="8597188" y="552609"/>
                  <a:pt x="8610211" y="555730"/>
                  <a:pt x="8615122" y="558255"/>
                </a:cubicBezTo>
                <a:cubicBezTo>
                  <a:pt x="8621968" y="561822"/>
                  <a:pt x="8625391" y="566875"/>
                  <a:pt x="8625391" y="573415"/>
                </a:cubicBezTo>
                <a:cubicBezTo>
                  <a:pt x="8625391" y="579210"/>
                  <a:pt x="8622787" y="584038"/>
                  <a:pt x="8617578" y="587901"/>
                </a:cubicBezTo>
                <a:cubicBezTo>
                  <a:pt x="8610880" y="593103"/>
                  <a:pt x="8601430" y="595704"/>
                  <a:pt x="8589226" y="595704"/>
                </a:cubicBezTo>
                <a:cubicBezTo>
                  <a:pt x="8578064" y="595704"/>
                  <a:pt x="8569134" y="593397"/>
                  <a:pt x="8562437" y="588783"/>
                </a:cubicBezTo>
                <a:cubicBezTo>
                  <a:pt x="8555740" y="584170"/>
                  <a:pt x="8550531" y="576505"/>
                  <a:pt x="8546810" y="565789"/>
                </a:cubicBezTo>
                <a:lnTo>
                  <a:pt x="8456620" y="574273"/>
                </a:lnTo>
                <a:cubicBezTo>
                  <a:pt x="8461829" y="597043"/>
                  <a:pt x="8473624" y="614605"/>
                  <a:pt x="8492004" y="626958"/>
                </a:cubicBezTo>
                <a:cubicBezTo>
                  <a:pt x="8510384" y="639311"/>
                  <a:pt x="8541229" y="645487"/>
                  <a:pt x="8584538" y="645487"/>
                </a:cubicBezTo>
                <a:cubicBezTo>
                  <a:pt x="8615196" y="645487"/>
                  <a:pt x="8639418" y="641659"/>
                  <a:pt x="8657203" y="634002"/>
                </a:cubicBezTo>
                <a:cubicBezTo>
                  <a:pt x="8674988" y="626346"/>
                  <a:pt x="8688011" y="616050"/>
                  <a:pt x="8696271" y="603115"/>
                </a:cubicBezTo>
                <a:cubicBezTo>
                  <a:pt x="8704531" y="590179"/>
                  <a:pt x="8708661" y="576873"/>
                  <a:pt x="8708661" y="563194"/>
                </a:cubicBezTo>
                <a:cubicBezTo>
                  <a:pt x="8708661" y="549665"/>
                  <a:pt x="8704754" y="537251"/>
                  <a:pt x="8696940" y="525951"/>
                </a:cubicBezTo>
                <a:cubicBezTo>
                  <a:pt x="8689127" y="514652"/>
                  <a:pt x="8677853" y="505954"/>
                  <a:pt x="8663119" y="499858"/>
                </a:cubicBezTo>
                <a:cubicBezTo>
                  <a:pt x="8648385" y="493762"/>
                  <a:pt x="8625912" y="489005"/>
                  <a:pt x="8595700" y="485586"/>
                </a:cubicBezTo>
                <a:cubicBezTo>
                  <a:pt x="8575757" y="483207"/>
                  <a:pt x="8562809" y="480532"/>
                  <a:pt x="8556856" y="477560"/>
                </a:cubicBezTo>
                <a:cubicBezTo>
                  <a:pt x="8550903" y="474588"/>
                  <a:pt x="8547926" y="470205"/>
                  <a:pt x="8547926" y="464410"/>
                </a:cubicBezTo>
                <a:cubicBezTo>
                  <a:pt x="8547926" y="459208"/>
                  <a:pt x="8550270" y="454786"/>
                  <a:pt x="8554958" y="451146"/>
                </a:cubicBezTo>
                <a:cubicBezTo>
                  <a:pt x="8559646" y="447505"/>
                  <a:pt x="8567125" y="445685"/>
                  <a:pt x="8577394" y="445685"/>
                </a:cubicBezTo>
                <a:cubicBezTo>
                  <a:pt x="8587514" y="445685"/>
                  <a:pt x="8596146" y="448066"/>
                  <a:pt x="8603290" y="452829"/>
                </a:cubicBezTo>
                <a:cubicBezTo>
                  <a:pt x="8608499" y="456401"/>
                  <a:pt x="8612220" y="461982"/>
                  <a:pt x="8614452" y="469572"/>
                </a:cubicBezTo>
                <a:lnTo>
                  <a:pt x="8700624" y="461089"/>
                </a:lnTo>
                <a:cubicBezTo>
                  <a:pt x="8694671" y="445611"/>
                  <a:pt x="8687192" y="433332"/>
                  <a:pt x="8678188" y="424254"/>
                </a:cubicBezTo>
                <a:cubicBezTo>
                  <a:pt x="8669184" y="415175"/>
                  <a:pt x="8657947" y="408478"/>
                  <a:pt x="8644478" y="404162"/>
                </a:cubicBezTo>
                <a:cubicBezTo>
                  <a:pt x="8631009" y="399846"/>
                  <a:pt x="8610136" y="397688"/>
                  <a:pt x="8581859" y="397688"/>
                </a:cubicBezTo>
                <a:close/>
                <a:moveTo>
                  <a:pt x="7848285" y="397688"/>
                </a:moveTo>
                <a:cubicBezTo>
                  <a:pt x="7831319" y="397688"/>
                  <a:pt x="7815543" y="398953"/>
                  <a:pt x="7800958" y="401483"/>
                </a:cubicBezTo>
                <a:cubicBezTo>
                  <a:pt x="7786372" y="404013"/>
                  <a:pt x="7774913" y="407585"/>
                  <a:pt x="7766578" y="412199"/>
                </a:cubicBezTo>
                <a:cubicBezTo>
                  <a:pt x="7754970" y="418598"/>
                  <a:pt x="7746078" y="426151"/>
                  <a:pt x="7739901" y="434858"/>
                </a:cubicBezTo>
                <a:cubicBezTo>
                  <a:pt x="7733724" y="443564"/>
                  <a:pt x="7729000" y="455508"/>
                  <a:pt x="7725725" y="470688"/>
                </a:cubicBezTo>
                <a:lnTo>
                  <a:pt x="7812566" y="479841"/>
                </a:lnTo>
                <a:cubicBezTo>
                  <a:pt x="7816138" y="469572"/>
                  <a:pt x="7820826" y="462577"/>
                  <a:pt x="7826630" y="458856"/>
                </a:cubicBezTo>
                <a:cubicBezTo>
                  <a:pt x="7834072" y="454094"/>
                  <a:pt x="7845234" y="451713"/>
                  <a:pt x="7860117" y="451713"/>
                </a:cubicBezTo>
                <a:cubicBezTo>
                  <a:pt x="7871726" y="451713"/>
                  <a:pt x="7879836" y="453945"/>
                  <a:pt x="7884450" y="458410"/>
                </a:cubicBezTo>
                <a:cubicBezTo>
                  <a:pt x="7889064" y="462875"/>
                  <a:pt x="7891371" y="470688"/>
                  <a:pt x="7891371" y="481850"/>
                </a:cubicBezTo>
                <a:cubicBezTo>
                  <a:pt x="7880060" y="486315"/>
                  <a:pt x="7869344" y="489924"/>
                  <a:pt x="7859224" y="492678"/>
                </a:cubicBezTo>
                <a:cubicBezTo>
                  <a:pt x="7849104" y="495431"/>
                  <a:pt x="7827002" y="500231"/>
                  <a:pt x="7792921" y="507077"/>
                </a:cubicBezTo>
                <a:cubicBezTo>
                  <a:pt x="7764495" y="512732"/>
                  <a:pt x="7744998" y="521364"/>
                  <a:pt x="7734432" y="532973"/>
                </a:cubicBezTo>
                <a:cubicBezTo>
                  <a:pt x="7723865" y="544581"/>
                  <a:pt x="7718582" y="559390"/>
                  <a:pt x="7718582" y="577398"/>
                </a:cubicBezTo>
                <a:cubicBezTo>
                  <a:pt x="7718582" y="596597"/>
                  <a:pt x="7725911" y="612745"/>
                  <a:pt x="7740571" y="625842"/>
                </a:cubicBezTo>
                <a:cubicBezTo>
                  <a:pt x="7755230" y="638939"/>
                  <a:pt x="7776699" y="645487"/>
                  <a:pt x="7804976" y="645487"/>
                </a:cubicBezTo>
                <a:cubicBezTo>
                  <a:pt x="7826258" y="645487"/>
                  <a:pt x="7844936" y="642213"/>
                  <a:pt x="7861010" y="635664"/>
                </a:cubicBezTo>
                <a:cubicBezTo>
                  <a:pt x="7872768" y="630753"/>
                  <a:pt x="7884599" y="622567"/>
                  <a:pt x="7896506" y="611108"/>
                </a:cubicBezTo>
                <a:cubicBezTo>
                  <a:pt x="7897548" y="617954"/>
                  <a:pt x="7898589" y="622977"/>
                  <a:pt x="7899631" y="626176"/>
                </a:cubicBezTo>
                <a:cubicBezTo>
                  <a:pt x="7900672" y="629376"/>
                  <a:pt x="7902905" y="634027"/>
                  <a:pt x="7906328" y="640129"/>
                </a:cubicBezTo>
                <a:lnTo>
                  <a:pt x="7991606" y="640129"/>
                </a:lnTo>
                <a:cubicBezTo>
                  <a:pt x="7986844" y="630306"/>
                  <a:pt x="7983756" y="622233"/>
                  <a:pt x="7982342" y="615907"/>
                </a:cubicBezTo>
                <a:cubicBezTo>
                  <a:pt x="7980928" y="609582"/>
                  <a:pt x="7980222" y="600839"/>
                  <a:pt x="7980222" y="589676"/>
                </a:cubicBezTo>
                <a:lnTo>
                  <a:pt x="7980222" y="484976"/>
                </a:lnTo>
                <a:cubicBezTo>
                  <a:pt x="7980222" y="473814"/>
                  <a:pt x="7977989" y="462094"/>
                  <a:pt x="7973524" y="449815"/>
                </a:cubicBezTo>
                <a:cubicBezTo>
                  <a:pt x="7969059" y="437537"/>
                  <a:pt x="7962957" y="428049"/>
                  <a:pt x="7955218" y="421352"/>
                </a:cubicBezTo>
                <a:cubicBezTo>
                  <a:pt x="7944205" y="411678"/>
                  <a:pt x="7930438" y="405316"/>
                  <a:pt x="7913918" y="402265"/>
                </a:cubicBezTo>
                <a:cubicBezTo>
                  <a:pt x="7897398" y="399214"/>
                  <a:pt x="7875520" y="397688"/>
                  <a:pt x="7848285" y="397688"/>
                </a:cubicBezTo>
                <a:close/>
                <a:moveTo>
                  <a:pt x="7595278" y="397688"/>
                </a:moveTo>
                <a:cubicBezTo>
                  <a:pt x="7576674" y="397688"/>
                  <a:pt x="7560898" y="401074"/>
                  <a:pt x="7547950" y="407846"/>
                </a:cubicBezTo>
                <a:cubicBezTo>
                  <a:pt x="7535002" y="414617"/>
                  <a:pt x="7522202" y="425891"/>
                  <a:pt x="7509552" y="441667"/>
                </a:cubicBezTo>
                <a:lnTo>
                  <a:pt x="7509552" y="403046"/>
                </a:lnTo>
                <a:lnTo>
                  <a:pt x="7424944" y="403046"/>
                </a:lnTo>
                <a:lnTo>
                  <a:pt x="7424944" y="640129"/>
                </a:lnTo>
                <a:lnTo>
                  <a:pt x="7515803" y="640129"/>
                </a:lnTo>
                <a:lnTo>
                  <a:pt x="7515803" y="526276"/>
                </a:lnTo>
                <a:cubicBezTo>
                  <a:pt x="7515803" y="504696"/>
                  <a:pt x="7519226" y="489738"/>
                  <a:pt x="7526072" y="481404"/>
                </a:cubicBezTo>
                <a:cubicBezTo>
                  <a:pt x="7532918" y="473070"/>
                  <a:pt x="7541848" y="468902"/>
                  <a:pt x="7552862" y="468902"/>
                </a:cubicBezTo>
                <a:cubicBezTo>
                  <a:pt x="7562833" y="468902"/>
                  <a:pt x="7570572" y="471991"/>
                  <a:pt x="7576078" y="478167"/>
                </a:cubicBezTo>
                <a:cubicBezTo>
                  <a:pt x="7581585" y="484343"/>
                  <a:pt x="7584338" y="494873"/>
                  <a:pt x="7584338" y="509756"/>
                </a:cubicBezTo>
                <a:lnTo>
                  <a:pt x="7584338" y="640129"/>
                </a:lnTo>
                <a:lnTo>
                  <a:pt x="7675644" y="640129"/>
                </a:lnTo>
                <a:lnTo>
                  <a:pt x="7675644" y="489441"/>
                </a:lnTo>
                <a:cubicBezTo>
                  <a:pt x="7675644" y="458187"/>
                  <a:pt x="7668538" y="435081"/>
                  <a:pt x="7654325" y="420124"/>
                </a:cubicBezTo>
                <a:cubicBezTo>
                  <a:pt x="7640112" y="405167"/>
                  <a:pt x="7620430" y="397688"/>
                  <a:pt x="7595278" y="397688"/>
                </a:cubicBezTo>
                <a:close/>
                <a:moveTo>
                  <a:pt x="7222649" y="397688"/>
                </a:moveTo>
                <a:lnTo>
                  <a:pt x="7258773" y="515337"/>
                </a:lnTo>
                <a:lnTo>
                  <a:pt x="7186903" y="515337"/>
                </a:lnTo>
                <a:close/>
                <a:moveTo>
                  <a:pt x="5943285" y="397688"/>
                </a:moveTo>
                <a:cubicBezTo>
                  <a:pt x="5926319" y="397688"/>
                  <a:pt x="5910543" y="398953"/>
                  <a:pt x="5895958" y="401483"/>
                </a:cubicBezTo>
                <a:cubicBezTo>
                  <a:pt x="5881373" y="404013"/>
                  <a:pt x="5869913" y="407585"/>
                  <a:pt x="5861579" y="412199"/>
                </a:cubicBezTo>
                <a:cubicBezTo>
                  <a:pt x="5849970" y="418598"/>
                  <a:pt x="5841078" y="426151"/>
                  <a:pt x="5834901" y="434858"/>
                </a:cubicBezTo>
                <a:cubicBezTo>
                  <a:pt x="5828725" y="443564"/>
                  <a:pt x="5824000" y="455508"/>
                  <a:pt x="5820725" y="470688"/>
                </a:cubicBezTo>
                <a:lnTo>
                  <a:pt x="5907567" y="479841"/>
                </a:lnTo>
                <a:cubicBezTo>
                  <a:pt x="5911139" y="469572"/>
                  <a:pt x="5915827" y="462577"/>
                  <a:pt x="5921631" y="458856"/>
                </a:cubicBezTo>
                <a:cubicBezTo>
                  <a:pt x="5929072" y="454094"/>
                  <a:pt x="5940234" y="451713"/>
                  <a:pt x="5955117" y="451713"/>
                </a:cubicBezTo>
                <a:cubicBezTo>
                  <a:pt x="5966726" y="451713"/>
                  <a:pt x="5974837" y="453945"/>
                  <a:pt x="5979451" y="458410"/>
                </a:cubicBezTo>
                <a:cubicBezTo>
                  <a:pt x="5984064" y="462875"/>
                  <a:pt x="5986371" y="470688"/>
                  <a:pt x="5986371" y="481850"/>
                </a:cubicBezTo>
                <a:cubicBezTo>
                  <a:pt x="5975060" y="486315"/>
                  <a:pt x="5964345" y="489924"/>
                  <a:pt x="5954224" y="492678"/>
                </a:cubicBezTo>
                <a:cubicBezTo>
                  <a:pt x="5944104" y="495431"/>
                  <a:pt x="5922003" y="500231"/>
                  <a:pt x="5887921" y="507077"/>
                </a:cubicBezTo>
                <a:cubicBezTo>
                  <a:pt x="5859495" y="512732"/>
                  <a:pt x="5839999" y="521364"/>
                  <a:pt x="5829432" y="532973"/>
                </a:cubicBezTo>
                <a:cubicBezTo>
                  <a:pt x="5818865" y="544581"/>
                  <a:pt x="5813582" y="559390"/>
                  <a:pt x="5813582" y="577398"/>
                </a:cubicBezTo>
                <a:cubicBezTo>
                  <a:pt x="5813582" y="596597"/>
                  <a:pt x="5820911" y="612745"/>
                  <a:pt x="5835571" y="625842"/>
                </a:cubicBezTo>
                <a:cubicBezTo>
                  <a:pt x="5850231" y="638939"/>
                  <a:pt x="5871699" y="645487"/>
                  <a:pt x="5899976" y="645487"/>
                </a:cubicBezTo>
                <a:cubicBezTo>
                  <a:pt x="5921259" y="645487"/>
                  <a:pt x="5939937" y="642213"/>
                  <a:pt x="5956010" y="635664"/>
                </a:cubicBezTo>
                <a:cubicBezTo>
                  <a:pt x="5967768" y="630753"/>
                  <a:pt x="5979599" y="622567"/>
                  <a:pt x="5991506" y="611108"/>
                </a:cubicBezTo>
                <a:cubicBezTo>
                  <a:pt x="5992548" y="617954"/>
                  <a:pt x="5993589" y="622977"/>
                  <a:pt x="5994631" y="626176"/>
                </a:cubicBezTo>
                <a:cubicBezTo>
                  <a:pt x="5995673" y="629376"/>
                  <a:pt x="5997905" y="634027"/>
                  <a:pt x="6001328" y="640129"/>
                </a:cubicBezTo>
                <a:lnTo>
                  <a:pt x="6086607" y="640129"/>
                </a:lnTo>
                <a:cubicBezTo>
                  <a:pt x="6081844" y="630306"/>
                  <a:pt x="6078756" y="622233"/>
                  <a:pt x="6077342" y="615907"/>
                </a:cubicBezTo>
                <a:cubicBezTo>
                  <a:pt x="6075928" y="609582"/>
                  <a:pt x="6075222" y="600839"/>
                  <a:pt x="6075222" y="589676"/>
                </a:cubicBezTo>
                <a:lnTo>
                  <a:pt x="6075222" y="484976"/>
                </a:lnTo>
                <a:cubicBezTo>
                  <a:pt x="6075222" y="473814"/>
                  <a:pt x="6072989" y="462094"/>
                  <a:pt x="6068524" y="449815"/>
                </a:cubicBezTo>
                <a:cubicBezTo>
                  <a:pt x="6064059" y="437537"/>
                  <a:pt x="6057957" y="428049"/>
                  <a:pt x="6050218" y="421352"/>
                </a:cubicBezTo>
                <a:cubicBezTo>
                  <a:pt x="6039205" y="411678"/>
                  <a:pt x="6025439" y="405316"/>
                  <a:pt x="6008919" y="402265"/>
                </a:cubicBezTo>
                <a:cubicBezTo>
                  <a:pt x="5992399" y="399214"/>
                  <a:pt x="5970521" y="397688"/>
                  <a:pt x="5943285" y="397688"/>
                </a:cubicBezTo>
                <a:close/>
                <a:moveTo>
                  <a:pt x="4804304" y="397688"/>
                </a:moveTo>
                <a:cubicBezTo>
                  <a:pt x="4762483" y="397688"/>
                  <a:pt x="4729704" y="409148"/>
                  <a:pt x="4705966" y="432067"/>
                </a:cubicBezTo>
                <a:cubicBezTo>
                  <a:pt x="4682228" y="454987"/>
                  <a:pt x="4670359" y="484976"/>
                  <a:pt x="4670359" y="522034"/>
                </a:cubicBezTo>
                <a:cubicBezTo>
                  <a:pt x="4670359" y="548079"/>
                  <a:pt x="4676275" y="570738"/>
                  <a:pt x="4688106" y="590011"/>
                </a:cubicBezTo>
                <a:cubicBezTo>
                  <a:pt x="4699938" y="609285"/>
                  <a:pt x="4714858" y="623349"/>
                  <a:pt x="4732867" y="632204"/>
                </a:cubicBezTo>
                <a:cubicBezTo>
                  <a:pt x="4750875" y="641059"/>
                  <a:pt x="4775580" y="645487"/>
                  <a:pt x="4806983" y="645487"/>
                </a:cubicBezTo>
                <a:cubicBezTo>
                  <a:pt x="4843148" y="645487"/>
                  <a:pt x="4870905" y="640315"/>
                  <a:pt x="4890252" y="629972"/>
                </a:cubicBezTo>
                <a:cubicBezTo>
                  <a:pt x="4909600" y="619628"/>
                  <a:pt x="4926120" y="602550"/>
                  <a:pt x="4939812" y="578738"/>
                </a:cubicBezTo>
                <a:lnTo>
                  <a:pt x="4850292" y="570478"/>
                </a:lnTo>
                <a:cubicBezTo>
                  <a:pt x="4844636" y="577621"/>
                  <a:pt x="4839353" y="582607"/>
                  <a:pt x="4834442" y="585435"/>
                </a:cubicBezTo>
                <a:cubicBezTo>
                  <a:pt x="4826405" y="589900"/>
                  <a:pt x="4817922" y="592132"/>
                  <a:pt x="4808992" y="592132"/>
                </a:cubicBezTo>
                <a:cubicBezTo>
                  <a:pt x="4794853" y="592132"/>
                  <a:pt x="4783394" y="586997"/>
                  <a:pt x="4774613" y="576728"/>
                </a:cubicBezTo>
                <a:cubicBezTo>
                  <a:pt x="4768362" y="569585"/>
                  <a:pt x="4764418" y="558720"/>
                  <a:pt x="4762781" y="544135"/>
                </a:cubicBezTo>
                <a:lnTo>
                  <a:pt x="4944947" y="544135"/>
                </a:lnTo>
                <a:lnTo>
                  <a:pt x="4944947" y="533866"/>
                </a:lnTo>
                <a:cubicBezTo>
                  <a:pt x="4944947" y="502612"/>
                  <a:pt x="4939812" y="477237"/>
                  <a:pt x="4929543" y="457740"/>
                </a:cubicBezTo>
                <a:cubicBezTo>
                  <a:pt x="4919274" y="438244"/>
                  <a:pt x="4904317" y="423361"/>
                  <a:pt x="4884671" y="413092"/>
                </a:cubicBezTo>
                <a:cubicBezTo>
                  <a:pt x="4865026" y="402823"/>
                  <a:pt x="4838237" y="397688"/>
                  <a:pt x="4804304" y="397688"/>
                </a:cubicBezTo>
                <a:close/>
                <a:moveTo>
                  <a:pt x="4386395" y="397688"/>
                </a:moveTo>
                <a:cubicBezTo>
                  <a:pt x="4370321" y="397688"/>
                  <a:pt x="4355662" y="401186"/>
                  <a:pt x="4342416" y="408180"/>
                </a:cubicBezTo>
                <a:cubicBezTo>
                  <a:pt x="4332593" y="413389"/>
                  <a:pt x="4321803" y="423361"/>
                  <a:pt x="4310046" y="438095"/>
                </a:cubicBezTo>
                <a:lnTo>
                  <a:pt x="4310046" y="403046"/>
                </a:lnTo>
                <a:lnTo>
                  <a:pt x="4224991" y="403046"/>
                </a:lnTo>
                <a:lnTo>
                  <a:pt x="4224991" y="730319"/>
                </a:lnTo>
                <a:lnTo>
                  <a:pt x="4316743" y="730319"/>
                </a:lnTo>
                <a:lnTo>
                  <a:pt x="4316743" y="617135"/>
                </a:lnTo>
                <a:cubicBezTo>
                  <a:pt x="4325822" y="626511"/>
                  <a:pt x="4336128" y="633581"/>
                  <a:pt x="4347662" y="638343"/>
                </a:cubicBezTo>
                <a:cubicBezTo>
                  <a:pt x="4359196" y="643106"/>
                  <a:pt x="4371958" y="645487"/>
                  <a:pt x="4385948" y="645487"/>
                </a:cubicBezTo>
                <a:cubicBezTo>
                  <a:pt x="4414821" y="645487"/>
                  <a:pt x="4438708" y="635106"/>
                  <a:pt x="4457609" y="614345"/>
                </a:cubicBezTo>
                <a:cubicBezTo>
                  <a:pt x="4476510" y="593583"/>
                  <a:pt x="4485961" y="563483"/>
                  <a:pt x="4485961" y="524043"/>
                </a:cubicBezTo>
                <a:cubicBezTo>
                  <a:pt x="4485961" y="488324"/>
                  <a:pt x="4477291" y="458336"/>
                  <a:pt x="4459953" y="434077"/>
                </a:cubicBezTo>
                <a:cubicBezTo>
                  <a:pt x="4442615" y="409818"/>
                  <a:pt x="4418095" y="397688"/>
                  <a:pt x="4386395" y="397688"/>
                </a:cubicBezTo>
                <a:close/>
                <a:moveTo>
                  <a:pt x="4081595" y="397688"/>
                </a:moveTo>
                <a:cubicBezTo>
                  <a:pt x="4065521" y="397688"/>
                  <a:pt x="4050862" y="401186"/>
                  <a:pt x="4037616" y="408180"/>
                </a:cubicBezTo>
                <a:cubicBezTo>
                  <a:pt x="4027793" y="413389"/>
                  <a:pt x="4017003" y="423361"/>
                  <a:pt x="4005246" y="438095"/>
                </a:cubicBezTo>
                <a:lnTo>
                  <a:pt x="4005246" y="403046"/>
                </a:lnTo>
                <a:lnTo>
                  <a:pt x="3920190" y="403046"/>
                </a:lnTo>
                <a:lnTo>
                  <a:pt x="3920190" y="730319"/>
                </a:lnTo>
                <a:lnTo>
                  <a:pt x="4011943" y="730319"/>
                </a:lnTo>
                <a:lnTo>
                  <a:pt x="4011943" y="617135"/>
                </a:lnTo>
                <a:cubicBezTo>
                  <a:pt x="4021022" y="626511"/>
                  <a:pt x="4031328" y="633581"/>
                  <a:pt x="4042862" y="638343"/>
                </a:cubicBezTo>
                <a:cubicBezTo>
                  <a:pt x="4054397" y="643106"/>
                  <a:pt x="4067158" y="645487"/>
                  <a:pt x="4081148" y="645487"/>
                </a:cubicBezTo>
                <a:cubicBezTo>
                  <a:pt x="4110021" y="645487"/>
                  <a:pt x="4133908" y="635106"/>
                  <a:pt x="4152809" y="614345"/>
                </a:cubicBezTo>
                <a:cubicBezTo>
                  <a:pt x="4171710" y="593583"/>
                  <a:pt x="4181161" y="563483"/>
                  <a:pt x="4181161" y="524043"/>
                </a:cubicBezTo>
                <a:cubicBezTo>
                  <a:pt x="4181161" y="488324"/>
                  <a:pt x="4172491" y="458336"/>
                  <a:pt x="4155153" y="434077"/>
                </a:cubicBezTo>
                <a:cubicBezTo>
                  <a:pt x="4137815" y="409818"/>
                  <a:pt x="4113295" y="397688"/>
                  <a:pt x="4081595" y="397688"/>
                </a:cubicBezTo>
                <a:close/>
                <a:moveTo>
                  <a:pt x="3707924" y="397688"/>
                </a:moveTo>
                <a:lnTo>
                  <a:pt x="3744048" y="515337"/>
                </a:lnTo>
                <a:lnTo>
                  <a:pt x="3672178" y="515337"/>
                </a:lnTo>
                <a:close/>
                <a:moveTo>
                  <a:pt x="3024915" y="397688"/>
                </a:moveTo>
                <a:cubicBezTo>
                  <a:pt x="2983392" y="397688"/>
                  <a:pt x="2950426" y="409408"/>
                  <a:pt x="2926019" y="432849"/>
                </a:cubicBezTo>
                <a:cubicBezTo>
                  <a:pt x="2901611" y="456289"/>
                  <a:pt x="2889407" y="486092"/>
                  <a:pt x="2889407" y="522257"/>
                </a:cubicBezTo>
                <a:cubicBezTo>
                  <a:pt x="2889407" y="561101"/>
                  <a:pt x="2903843" y="592504"/>
                  <a:pt x="2932716" y="616465"/>
                </a:cubicBezTo>
                <a:cubicBezTo>
                  <a:pt x="2956231" y="635813"/>
                  <a:pt x="2987038" y="645487"/>
                  <a:pt x="3025138" y="645487"/>
                </a:cubicBezTo>
                <a:cubicBezTo>
                  <a:pt x="3067852" y="645487"/>
                  <a:pt x="3101301" y="633841"/>
                  <a:pt x="3125485" y="610550"/>
                </a:cubicBezTo>
                <a:cubicBezTo>
                  <a:pt x="3149670" y="587258"/>
                  <a:pt x="3161762" y="557381"/>
                  <a:pt x="3161762" y="520918"/>
                </a:cubicBezTo>
                <a:cubicBezTo>
                  <a:pt x="3161762" y="488473"/>
                  <a:pt x="3152014" y="461163"/>
                  <a:pt x="3132518" y="438988"/>
                </a:cubicBezTo>
                <a:cubicBezTo>
                  <a:pt x="3108259" y="411455"/>
                  <a:pt x="3072391" y="397688"/>
                  <a:pt x="3024915" y="397688"/>
                </a:cubicBezTo>
                <a:close/>
                <a:moveTo>
                  <a:pt x="2453564" y="397688"/>
                </a:moveTo>
                <a:cubicBezTo>
                  <a:pt x="2440765" y="397688"/>
                  <a:pt x="2430012" y="400851"/>
                  <a:pt x="2421305" y="407176"/>
                </a:cubicBezTo>
                <a:cubicBezTo>
                  <a:pt x="2412599" y="413501"/>
                  <a:pt x="2404153" y="425072"/>
                  <a:pt x="2395967" y="441890"/>
                </a:cubicBezTo>
                <a:lnTo>
                  <a:pt x="2395967" y="403046"/>
                </a:lnTo>
                <a:lnTo>
                  <a:pt x="2310912" y="403046"/>
                </a:lnTo>
                <a:lnTo>
                  <a:pt x="2310912" y="640129"/>
                </a:lnTo>
                <a:lnTo>
                  <a:pt x="2402218" y="640129"/>
                </a:lnTo>
                <a:lnTo>
                  <a:pt x="2402218" y="560655"/>
                </a:lnTo>
                <a:cubicBezTo>
                  <a:pt x="2402218" y="522704"/>
                  <a:pt x="2406906" y="496808"/>
                  <a:pt x="2416282" y="482967"/>
                </a:cubicBezTo>
                <a:cubicBezTo>
                  <a:pt x="2422831" y="473144"/>
                  <a:pt x="2432058" y="468233"/>
                  <a:pt x="2443964" y="468233"/>
                </a:cubicBezTo>
                <a:cubicBezTo>
                  <a:pt x="2450215" y="468233"/>
                  <a:pt x="2458699" y="470465"/>
                  <a:pt x="2469414" y="474930"/>
                </a:cubicBezTo>
                <a:lnTo>
                  <a:pt x="2497543" y="410190"/>
                </a:lnTo>
                <a:cubicBezTo>
                  <a:pt x="2481618" y="401855"/>
                  <a:pt x="2466958" y="397688"/>
                  <a:pt x="2453564" y="397688"/>
                </a:cubicBezTo>
                <a:close/>
                <a:moveTo>
                  <a:pt x="2123761" y="397688"/>
                </a:moveTo>
                <a:cubicBezTo>
                  <a:pt x="2106795" y="397688"/>
                  <a:pt x="2091019" y="398953"/>
                  <a:pt x="2076434" y="401483"/>
                </a:cubicBezTo>
                <a:cubicBezTo>
                  <a:pt x="2061848" y="404013"/>
                  <a:pt x="2050388" y="407585"/>
                  <a:pt x="2042054" y="412199"/>
                </a:cubicBezTo>
                <a:cubicBezTo>
                  <a:pt x="2030446" y="418598"/>
                  <a:pt x="2021553" y="426151"/>
                  <a:pt x="2015377" y="434858"/>
                </a:cubicBezTo>
                <a:cubicBezTo>
                  <a:pt x="2009200" y="443564"/>
                  <a:pt x="2004475" y="455508"/>
                  <a:pt x="2001201" y="470688"/>
                </a:cubicBezTo>
                <a:lnTo>
                  <a:pt x="2088042" y="479841"/>
                </a:lnTo>
                <a:cubicBezTo>
                  <a:pt x="2091614" y="469572"/>
                  <a:pt x="2096302" y="462577"/>
                  <a:pt x="2102106" y="458856"/>
                </a:cubicBezTo>
                <a:cubicBezTo>
                  <a:pt x="2109548" y="454094"/>
                  <a:pt x="2120710" y="451713"/>
                  <a:pt x="2135593" y="451713"/>
                </a:cubicBezTo>
                <a:cubicBezTo>
                  <a:pt x="2147201" y="451713"/>
                  <a:pt x="2155312" y="453945"/>
                  <a:pt x="2159926" y="458410"/>
                </a:cubicBezTo>
                <a:cubicBezTo>
                  <a:pt x="2164540" y="462875"/>
                  <a:pt x="2166847" y="470688"/>
                  <a:pt x="2166847" y="481850"/>
                </a:cubicBezTo>
                <a:cubicBezTo>
                  <a:pt x="2155536" y="486315"/>
                  <a:pt x="2144820" y="489924"/>
                  <a:pt x="2134700" y="492678"/>
                </a:cubicBezTo>
                <a:cubicBezTo>
                  <a:pt x="2124579" y="495431"/>
                  <a:pt x="2102478" y="500231"/>
                  <a:pt x="2068397" y="507077"/>
                </a:cubicBezTo>
                <a:cubicBezTo>
                  <a:pt x="2039971" y="512732"/>
                  <a:pt x="2020474" y="521364"/>
                  <a:pt x="2009907" y="532973"/>
                </a:cubicBezTo>
                <a:cubicBezTo>
                  <a:pt x="1999340" y="544581"/>
                  <a:pt x="1994057" y="559390"/>
                  <a:pt x="1994057" y="577398"/>
                </a:cubicBezTo>
                <a:cubicBezTo>
                  <a:pt x="1994057" y="596597"/>
                  <a:pt x="2001387" y="612745"/>
                  <a:pt x="2016046" y="625842"/>
                </a:cubicBezTo>
                <a:cubicBezTo>
                  <a:pt x="2030706" y="638939"/>
                  <a:pt x="2052175" y="645487"/>
                  <a:pt x="2080452" y="645487"/>
                </a:cubicBezTo>
                <a:cubicBezTo>
                  <a:pt x="2101734" y="645487"/>
                  <a:pt x="2120412" y="642213"/>
                  <a:pt x="2136486" y="635664"/>
                </a:cubicBezTo>
                <a:cubicBezTo>
                  <a:pt x="2148243" y="630753"/>
                  <a:pt x="2160075" y="622567"/>
                  <a:pt x="2171981" y="611108"/>
                </a:cubicBezTo>
                <a:cubicBezTo>
                  <a:pt x="2173023" y="617954"/>
                  <a:pt x="2174065" y="622977"/>
                  <a:pt x="2175106" y="626176"/>
                </a:cubicBezTo>
                <a:cubicBezTo>
                  <a:pt x="2176148" y="629376"/>
                  <a:pt x="2178381" y="634027"/>
                  <a:pt x="2181804" y="640129"/>
                </a:cubicBezTo>
                <a:lnTo>
                  <a:pt x="2267082" y="640129"/>
                </a:lnTo>
                <a:cubicBezTo>
                  <a:pt x="2262320" y="630306"/>
                  <a:pt x="2259232" y="622233"/>
                  <a:pt x="2257818" y="615907"/>
                </a:cubicBezTo>
                <a:cubicBezTo>
                  <a:pt x="2256404" y="609582"/>
                  <a:pt x="2255697" y="600839"/>
                  <a:pt x="2255697" y="589676"/>
                </a:cubicBezTo>
                <a:lnTo>
                  <a:pt x="2255697" y="484976"/>
                </a:lnTo>
                <a:cubicBezTo>
                  <a:pt x="2255697" y="473814"/>
                  <a:pt x="2253464" y="462094"/>
                  <a:pt x="2249000" y="449815"/>
                </a:cubicBezTo>
                <a:cubicBezTo>
                  <a:pt x="2244535" y="437537"/>
                  <a:pt x="2238433" y="428049"/>
                  <a:pt x="2230694" y="421352"/>
                </a:cubicBezTo>
                <a:cubicBezTo>
                  <a:pt x="2219681" y="411678"/>
                  <a:pt x="2205914" y="405316"/>
                  <a:pt x="2189394" y="402265"/>
                </a:cubicBezTo>
                <a:cubicBezTo>
                  <a:pt x="2172874" y="399214"/>
                  <a:pt x="2150996" y="397688"/>
                  <a:pt x="2123761" y="397688"/>
                </a:cubicBezTo>
                <a:close/>
                <a:moveTo>
                  <a:pt x="1532392" y="397688"/>
                </a:moveTo>
                <a:cubicBezTo>
                  <a:pt x="1504710" y="397688"/>
                  <a:pt x="1482014" y="401331"/>
                  <a:pt x="1464303" y="408617"/>
                </a:cubicBezTo>
                <a:cubicBezTo>
                  <a:pt x="1453141" y="413226"/>
                  <a:pt x="1442277" y="420251"/>
                  <a:pt x="1431710" y="429694"/>
                </a:cubicBezTo>
                <a:cubicBezTo>
                  <a:pt x="1421143" y="439136"/>
                  <a:pt x="1412809" y="449805"/>
                  <a:pt x="1406707" y="461699"/>
                </a:cubicBezTo>
                <a:cubicBezTo>
                  <a:pt x="1398373" y="477908"/>
                  <a:pt x="1394205" y="498205"/>
                  <a:pt x="1394205" y="522592"/>
                </a:cubicBezTo>
                <a:cubicBezTo>
                  <a:pt x="1394205" y="545937"/>
                  <a:pt x="1397628" y="564673"/>
                  <a:pt x="1404474" y="578799"/>
                </a:cubicBezTo>
                <a:cubicBezTo>
                  <a:pt x="1411321" y="592924"/>
                  <a:pt x="1420771" y="605229"/>
                  <a:pt x="1432826" y="615712"/>
                </a:cubicBezTo>
                <a:cubicBezTo>
                  <a:pt x="1444881" y="626195"/>
                  <a:pt x="1459281" y="633778"/>
                  <a:pt x="1476024" y="638462"/>
                </a:cubicBezTo>
                <a:cubicBezTo>
                  <a:pt x="1492767" y="643145"/>
                  <a:pt x="1513714" y="645487"/>
                  <a:pt x="1538866" y="645487"/>
                </a:cubicBezTo>
                <a:cubicBezTo>
                  <a:pt x="1564911" y="645487"/>
                  <a:pt x="1586380" y="641841"/>
                  <a:pt x="1603272" y="634548"/>
                </a:cubicBezTo>
                <a:cubicBezTo>
                  <a:pt x="1620164" y="627256"/>
                  <a:pt x="1634042" y="617024"/>
                  <a:pt x="1644906" y="603852"/>
                </a:cubicBezTo>
                <a:cubicBezTo>
                  <a:pt x="1655771" y="590681"/>
                  <a:pt x="1663584" y="575091"/>
                  <a:pt x="1668347" y="557083"/>
                </a:cubicBezTo>
                <a:lnTo>
                  <a:pt x="1581952" y="547260"/>
                </a:lnTo>
                <a:cubicBezTo>
                  <a:pt x="1577934" y="559911"/>
                  <a:pt x="1571869" y="569287"/>
                  <a:pt x="1563758" y="575389"/>
                </a:cubicBezTo>
                <a:cubicBezTo>
                  <a:pt x="1555647" y="581491"/>
                  <a:pt x="1545638" y="584542"/>
                  <a:pt x="1533732" y="584542"/>
                </a:cubicBezTo>
                <a:cubicBezTo>
                  <a:pt x="1519444" y="584542"/>
                  <a:pt x="1507687" y="579491"/>
                  <a:pt x="1498460" y="569389"/>
                </a:cubicBezTo>
                <a:cubicBezTo>
                  <a:pt x="1489232" y="559288"/>
                  <a:pt x="1484619" y="544506"/>
                  <a:pt x="1484619" y="525044"/>
                </a:cubicBezTo>
                <a:cubicBezTo>
                  <a:pt x="1484619" y="503204"/>
                  <a:pt x="1489269" y="486898"/>
                  <a:pt x="1498571" y="476128"/>
                </a:cubicBezTo>
                <a:cubicBezTo>
                  <a:pt x="1507873" y="465358"/>
                  <a:pt x="1520040" y="459973"/>
                  <a:pt x="1535071" y="459973"/>
                </a:cubicBezTo>
                <a:cubicBezTo>
                  <a:pt x="1546978" y="459973"/>
                  <a:pt x="1556465" y="462540"/>
                  <a:pt x="1563535" y="467675"/>
                </a:cubicBezTo>
                <a:cubicBezTo>
                  <a:pt x="1570604" y="472809"/>
                  <a:pt x="1575478" y="480437"/>
                  <a:pt x="1578157" y="490557"/>
                </a:cubicBezTo>
                <a:lnTo>
                  <a:pt x="1663659" y="479172"/>
                </a:lnTo>
                <a:cubicBezTo>
                  <a:pt x="1655473" y="452531"/>
                  <a:pt x="1641223" y="432291"/>
                  <a:pt x="1620908" y="418450"/>
                </a:cubicBezTo>
                <a:cubicBezTo>
                  <a:pt x="1600593" y="404609"/>
                  <a:pt x="1571088" y="397688"/>
                  <a:pt x="1532392" y="397688"/>
                </a:cubicBezTo>
                <a:close/>
                <a:moveTo>
                  <a:pt x="805590" y="397688"/>
                </a:moveTo>
                <a:cubicBezTo>
                  <a:pt x="764067" y="397688"/>
                  <a:pt x="731102" y="409408"/>
                  <a:pt x="706694" y="432849"/>
                </a:cubicBezTo>
                <a:cubicBezTo>
                  <a:pt x="682286" y="456289"/>
                  <a:pt x="670082" y="486092"/>
                  <a:pt x="670082" y="522257"/>
                </a:cubicBezTo>
                <a:cubicBezTo>
                  <a:pt x="670082" y="561101"/>
                  <a:pt x="684518" y="592504"/>
                  <a:pt x="713391" y="616465"/>
                </a:cubicBezTo>
                <a:cubicBezTo>
                  <a:pt x="736906" y="635813"/>
                  <a:pt x="767713" y="645487"/>
                  <a:pt x="805813" y="645487"/>
                </a:cubicBezTo>
                <a:cubicBezTo>
                  <a:pt x="848527" y="645487"/>
                  <a:pt x="881976" y="633841"/>
                  <a:pt x="906161" y="610550"/>
                </a:cubicBezTo>
                <a:cubicBezTo>
                  <a:pt x="930345" y="587258"/>
                  <a:pt x="942437" y="557381"/>
                  <a:pt x="942437" y="520918"/>
                </a:cubicBezTo>
                <a:cubicBezTo>
                  <a:pt x="942437" y="488473"/>
                  <a:pt x="932689" y="461163"/>
                  <a:pt x="913193" y="438988"/>
                </a:cubicBezTo>
                <a:cubicBezTo>
                  <a:pt x="888934" y="411455"/>
                  <a:pt x="853066" y="397688"/>
                  <a:pt x="805590" y="397688"/>
                </a:cubicBezTo>
                <a:close/>
                <a:moveTo>
                  <a:pt x="5301018" y="383847"/>
                </a:moveTo>
                <a:cubicBezTo>
                  <a:pt x="5322598" y="383847"/>
                  <a:pt x="5339527" y="390916"/>
                  <a:pt x="5351805" y="405055"/>
                </a:cubicBezTo>
                <a:cubicBezTo>
                  <a:pt x="5364084" y="419194"/>
                  <a:pt x="5370223" y="442783"/>
                  <a:pt x="5370223" y="475823"/>
                </a:cubicBezTo>
                <a:cubicBezTo>
                  <a:pt x="5370223" y="504547"/>
                  <a:pt x="5366204" y="526127"/>
                  <a:pt x="5358168" y="540563"/>
                </a:cubicBezTo>
                <a:cubicBezTo>
                  <a:pt x="5354149" y="538033"/>
                  <a:pt x="5350429" y="535577"/>
                  <a:pt x="5347006" y="533196"/>
                </a:cubicBezTo>
                <a:cubicBezTo>
                  <a:pt x="5332569" y="523076"/>
                  <a:pt x="5322858" y="516825"/>
                  <a:pt x="5317872" y="514444"/>
                </a:cubicBezTo>
                <a:cubicBezTo>
                  <a:pt x="5312887" y="512063"/>
                  <a:pt x="5305929" y="510053"/>
                  <a:pt x="5296999" y="508416"/>
                </a:cubicBezTo>
                <a:lnTo>
                  <a:pt x="5281149" y="544805"/>
                </a:lnTo>
                <a:cubicBezTo>
                  <a:pt x="5299455" y="552097"/>
                  <a:pt x="5312849" y="559836"/>
                  <a:pt x="5321333" y="568022"/>
                </a:cubicBezTo>
                <a:cubicBezTo>
                  <a:pt x="5315231" y="569361"/>
                  <a:pt x="5308757" y="570031"/>
                  <a:pt x="5301911" y="570031"/>
                </a:cubicBezTo>
                <a:cubicBezTo>
                  <a:pt x="5280628" y="570031"/>
                  <a:pt x="5263885" y="562813"/>
                  <a:pt x="5251681" y="548377"/>
                </a:cubicBezTo>
                <a:cubicBezTo>
                  <a:pt x="5239477" y="533940"/>
                  <a:pt x="5233375" y="508863"/>
                  <a:pt x="5233375" y="473144"/>
                </a:cubicBezTo>
                <a:cubicBezTo>
                  <a:pt x="5233375" y="442485"/>
                  <a:pt x="5239626" y="419938"/>
                  <a:pt x="5252128" y="405502"/>
                </a:cubicBezTo>
                <a:cubicBezTo>
                  <a:pt x="5264629" y="391065"/>
                  <a:pt x="5280926" y="383847"/>
                  <a:pt x="5301018" y="383847"/>
                </a:cubicBezTo>
                <a:close/>
                <a:moveTo>
                  <a:pt x="8752267" y="312856"/>
                </a:moveTo>
                <a:lnTo>
                  <a:pt x="8752267" y="374694"/>
                </a:lnTo>
                <a:lnTo>
                  <a:pt x="8843127" y="374694"/>
                </a:lnTo>
                <a:lnTo>
                  <a:pt x="8843127" y="312856"/>
                </a:lnTo>
                <a:close/>
                <a:moveTo>
                  <a:pt x="8037669" y="312856"/>
                </a:moveTo>
                <a:lnTo>
                  <a:pt x="8037669" y="640129"/>
                </a:lnTo>
                <a:lnTo>
                  <a:pt x="8128752" y="640129"/>
                </a:lnTo>
                <a:lnTo>
                  <a:pt x="8128752" y="312856"/>
                </a:lnTo>
                <a:close/>
                <a:moveTo>
                  <a:pt x="7168736" y="312856"/>
                </a:moveTo>
                <a:lnTo>
                  <a:pt x="7045730" y="640129"/>
                </a:lnTo>
                <a:lnTo>
                  <a:pt x="7148986" y="640129"/>
                </a:lnTo>
                <a:lnTo>
                  <a:pt x="7164938" y="586105"/>
                </a:lnTo>
                <a:lnTo>
                  <a:pt x="7279750" y="586105"/>
                </a:lnTo>
                <a:lnTo>
                  <a:pt x="7296124" y="640129"/>
                </a:lnTo>
                <a:lnTo>
                  <a:pt x="7402024" y="640129"/>
                </a:lnTo>
                <a:lnTo>
                  <a:pt x="7279046" y="312856"/>
                </a:lnTo>
                <a:close/>
                <a:moveTo>
                  <a:pt x="6543956" y="312856"/>
                </a:moveTo>
                <a:lnTo>
                  <a:pt x="6452873" y="359514"/>
                </a:lnTo>
                <a:lnTo>
                  <a:pt x="6452873" y="403046"/>
                </a:lnTo>
                <a:lnTo>
                  <a:pt x="6419387" y="403046"/>
                </a:lnTo>
                <a:lnTo>
                  <a:pt x="6419387" y="469572"/>
                </a:lnTo>
                <a:lnTo>
                  <a:pt x="6452873" y="469572"/>
                </a:lnTo>
                <a:lnTo>
                  <a:pt x="6452873" y="552960"/>
                </a:lnTo>
                <a:cubicBezTo>
                  <a:pt x="6452873" y="579417"/>
                  <a:pt x="6455440" y="598553"/>
                  <a:pt x="6460575" y="610370"/>
                </a:cubicBezTo>
                <a:cubicBezTo>
                  <a:pt x="6465709" y="622187"/>
                  <a:pt x="6473634" y="630994"/>
                  <a:pt x="6484350" y="636791"/>
                </a:cubicBezTo>
                <a:cubicBezTo>
                  <a:pt x="6495066" y="642588"/>
                  <a:pt x="6511734" y="645487"/>
                  <a:pt x="6534356" y="645487"/>
                </a:cubicBezTo>
                <a:cubicBezTo>
                  <a:pt x="6553853" y="645487"/>
                  <a:pt x="6574838" y="643031"/>
                  <a:pt x="6597311" y="638120"/>
                </a:cubicBezTo>
                <a:lnTo>
                  <a:pt x="6590613" y="575399"/>
                </a:lnTo>
                <a:cubicBezTo>
                  <a:pt x="6578558" y="579262"/>
                  <a:pt x="6569182" y="581193"/>
                  <a:pt x="6562485" y="581193"/>
                </a:cubicBezTo>
                <a:cubicBezTo>
                  <a:pt x="6555043" y="581193"/>
                  <a:pt x="6549834" y="578668"/>
                  <a:pt x="6546858" y="573617"/>
                </a:cubicBezTo>
                <a:cubicBezTo>
                  <a:pt x="6544923" y="570350"/>
                  <a:pt x="6543956" y="563666"/>
                  <a:pt x="6543956" y="553567"/>
                </a:cubicBezTo>
                <a:lnTo>
                  <a:pt x="6543956" y="469572"/>
                </a:lnTo>
                <a:lnTo>
                  <a:pt x="6593962" y="469572"/>
                </a:lnTo>
                <a:lnTo>
                  <a:pt x="6593962" y="403046"/>
                </a:lnTo>
                <a:lnTo>
                  <a:pt x="6543956" y="403046"/>
                </a:lnTo>
                <a:close/>
                <a:moveTo>
                  <a:pt x="6285292" y="312856"/>
                </a:moveTo>
                <a:lnTo>
                  <a:pt x="6285292" y="374694"/>
                </a:lnTo>
                <a:lnTo>
                  <a:pt x="6376152" y="374694"/>
                </a:lnTo>
                <a:lnTo>
                  <a:pt x="6376152" y="312856"/>
                </a:lnTo>
                <a:close/>
                <a:moveTo>
                  <a:pt x="6132669" y="312856"/>
                </a:moveTo>
                <a:lnTo>
                  <a:pt x="6132669" y="640129"/>
                </a:lnTo>
                <a:lnTo>
                  <a:pt x="6223752" y="640129"/>
                </a:lnTo>
                <a:lnTo>
                  <a:pt x="6223752" y="312856"/>
                </a:lnTo>
                <a:close/>
                <a:moveTo>
                  <a:pt x="4532470" y="312856"/>
                </a:moveTo>
                <a:lnTo>
                  <a:pt x="4532470" y="640129"/>
                </a:lnTo>
                <a:lnTo>
                  <a:pt x="4623553" y="640129"/>
                </a:lnTo>
                <a:lnTo>
                  <a:pt x="4623553" y="312856"/>
                </a:lnTo>
                <a:close/>
                <a:moveTo>
                  <a:pt x="3654011" y="312856"/>
                </a:moveTo>
                <a:lnTo>
                  <a:pt x="3531005" y="640129"/>
                </a:lnTo>
                <a:lnTo>
                  <a:pt x="3634261" y="640129"/>
                </a:lnTo>
                <a:lnTo>
                  <a:pt x="3650213" y="586105"/>
                </a:lnTo>
                <a:lnTo>
                  <a:pt x="3765026" y="586105"/>
                </a:lnTo>
                <a:lnTo>
                  <a:pt x="3781399" y="640129"/>
                </a:lnTo>
                <a:lnTo>
                  <a:pt x="3887300" y="640129"/>
                </a:lnTo>
                <a:lnTo>
                  <a:pt x="3764321" y="312856"/>
                </a:lnTo>
                <a:close/>
                <a:moveTo>
                  <a:pt x="2638706" y="312856"/>
                </a:moveTo>
                <a:lnTo>
                  <a:pt x="2547623" y="359514"/>
                </a:lnTo>
                <a:lnTo>
                  <a:pt x="2547623" y="403046"/>
                </a:lnTo>
                <a:lnTo>
                  <a:pt x="2514137" y="403046"/>
                </a:lnTo>
                <a:lnTo>
                  <a:pt x="2514137" y="469572"/>
                </a:lnTo>
                <a:lnTo>
                  <a:pt x="2547623" y="469572"/>
                </a:lnTo>
                <a:lnTo>
                  <a:pt x="2547623" y="552960"/>
                </a:lnTo>
                <a:cubicBezTo>
                  <a:pt x="2547623" y="579417"/>
                  <a:pt x="2550191" y="598553"/>
                  <a:pt x="2555325" y="610370"/>
                </a:cubicBezTo>
                <a:cubicBezTo>
                  <a:pt x="2560460" y="622187"/>
                  <a:pt x="2568385" y="630994"/>
                  <a:pt x="2579100" y="636791"/>
                </a:cubicBezTo>
                <a:cubicBezTo>
                  <a:pt x="2589816" y="642588"/>
                  <a:pt x="2606485" y="645487"/>
                  <a:pt x="2629107" y="645487"/>
                </a:cubicBezTo>
                <a:cubicBezTo>
                  <a:pt x="2648603" y="645487"/>
                  <a:pt x="2669588" y="643031"/>
                  <a:pt x="2692061" y="638120"/>
                </a:cubicBezTo>
                <a:lnTo>
                  <a:pt x="2685364" y="575399"/>
                </a:lnTo>
                <a:cubicBezTo>
                  <a:pt x="2673308" y="579262"/>
                  <a:pt x="2663933" y="581193"/>
                  <a:pt x="2657235" y="581193"/>
                </a:cubicBezTo>
                <a:cubicBezTo>
                  <a:pt x="2649794" y="581193"/>
                  <a:pt x="2644585" y="578668"/>
                  <a:pt x="2641608" y="573617"/>
                </a:cubicBezTo>
                <a:cubicBezTo>
                  <a:pt x="2639673" y="570350"/>
                  <a:pt x="2638706" y="563666"/>
                  <a:pt x="2638706" y="553567"/>
                </a:cubicBezTo>
                <a:lnTo>
                  <a:pt x="2638706" y="469572"/>
                </a:lnTo>
                <a:lnTo>
                  <a:pt x="2688712" y="469572"/>
                </a:lnTo>
                <a:lnTo>
                  <a:pt x="2688712" y="403046"/>
                </a:lnTo>
                <a:lnTo>
                  <a:pt x="2638706" y="403046"/>
                </a:lnTo>
                <a:close/>
                <a:moveTo>
                  <a:pt x="1700419" y="312856"/>
                </a:moveTo>
                <a:lnTo>
                  <a:pt x="1700419" y="640129"/>
                </a:lnTo>
                <a:lnTo>
                  <a:pt x="1791279" y="640129"/>
                </a:lnTo>
                <a:lnTo>
                  <a:pt x="1791279" y="526276"/>
                </a:lnTo>
                <a:cubicBezTo>
                  <a:pt x="1791279" y="504696"/>
                  <a:pt x="1794702" y="489738"/>
                  <a:pt x="1801548" y="481404"/>
                </a:cubicBezTo>
                <a:cubicBezTo>
                  <a:pt x="1808394" y="473070"/>
                  <a:pt x="1817324" y="468902"/>
                  <a:pt x="1828337" y="468902"/>
                </a:cubicBezTo>
                <a:cubicBezTo>
                  <a:pt x="1838308" y="468902"/>
                  <a:pt x="1846048" y="471991"/>
                  <a:pt x="1851554" y="478167"/>
                </a:cubicBezTo>
                <a:cubicBezTo>
                  <a:pt x="1857061" y="484343"/>
                  <a:pt x="1859814" y="494873"/>
                  <a:pt x="1859814" y="509756"/>
                </a:cubicBezTo>
                <a:lnTo>
                  <a:pt x="1859814" y="640129"/>
                </a:lnTo>
                <a:lnTo>
                  <a:pt x="1951120" y="640129"/>
                </a:lnTo>
                <a:lnTo>
                  <a:pt x="1951120" y="489441"/>
                </a:lnTo>
                <a:cubicBezTo>
                  <a:pt x="1951120" y="458336"/>
                  <a:pt x="1944014" y="435267"/>
                  <a:pt x="1929801" y="420236"/>
                </a:cubicBezTo>
                <a:cubicBezTo>
                  <a:pt x="1915587" y="405204"/>
                  <a:pt x="1896128" y="397688"/>
                  <a:pt x="1871423" y="397688"/>
                </a:cubicBezTo>
                <a:cubicBezTo>
                  <a:pt x="1854754" y="397688"/>
                  <a:pt x="1840318" y="400441"/>
                  <a:pt x="1828114" y="405948"/>
                </a:cubicBezTo>
                <a:cubicBezTo>
                  <a:pt x="1815910" y="411455"/>
                  <a:pt x="1803631" y="420608"/>
                  <a:pt x="1791279" y="433407"/>
                </a:cubicBezTo>
                <a:lnTo>
                  <a:pt x="1791279" y="312856"/>
                </a:lnTo>
                <a:close/>
                <a:moveTo>
                  <a:pt x="531969" y="312856"/>
                </a:moveTo>
                <a:lnTo>
                  <a:pt x="531969" y="640129"/>
                </a:lnTo>
                <a:lnTo>
                  <a:pt x="623052" y="640129"/>
                </a:lnTo>
                <a:lnTo>
                  <a:pt x="623052" y="312856"/>
                </a:lnTo>
                <a:close/>
                <a:moveTo>
                  <a:pt x="230518" y="312856"/>
                </a:moveTo>
                <a:lnTo>
                  <a:pt x="230518" y="640129"/>
                </a:lnTo>
                <a:lnTo>
                  <a:pt x="332094" y="640129"/>
                </a:lnTo>
                <a:lnTo>
                  <a:pt x="332094" y="506407"/>
                </a:lnTo>
                <a:lnTo>
                  <a:pt x="458895" y="506407"/>
                </a:lnTo>
                <a:lnTo>
                  <a:pt x="458895" y="440327"/>
                </a:lnTo>
                <a:lnTo>
                  <a:pt x="332094" y="440327"/>
                </a:lnTo>
                <a:lnTo>
                  <a:pt x="332094" y="383177"/>
                </a:lnTo>
                <a:lnTo>
                  <a:pt x="480549" y="383177"/>
                </a:lnTo>
                <a:lnTo>
                  <a:pt x="480549" y="312856"/>
                </a:lnTo>
                <a:close/>
                <a:moveTo>
                  <a:pt x="5301241" y="307275"/>
                </a:moveTo>
                <a:cubicBezTo>
                  <a:pt x="5247960" y="307275"/>
                  <a:pt x="5206475" y="322195"/>
                  <a:pt x="5176783" y="352035"/>
                </a:cubicBezTo>
                <a:cubicBezTo>
                  <a:pt x="5147092" y="381875"/>
                  <a:pt x="5132247" y="423733"/>
                  <a:pt x="5132247" y="477609"/>
                </a:cubicBezTo>
                <a:cubicBezTo>
                  <a:pt x="5132247" y="533122"/>
                  <a:pt x="5149213" y="576207"/>
                  <a:pt x="5183146" y="606866"/>
                </a:cubicBezTo>
                <a:cubicBezTo>
                  <a:pt x="5211870" y="632762"/>
                  <a:pt x="5251086" y="645710"/>
                  <a:pt x="5300794" y="645710"/>
                </a:cubicBezTo>
                <a:cubicBezTo>
                  <a:pt x="5334430" y="645710"/>
                  <a:pt x="5362409" y="640873"/>
                  <a:pt x="5384733" y="631199"/>
                </a:cubicBezTo>
                <a:cubicBezTo>
                  <a:pt x="5390240" y="635962"/>
                  <a:pt x="5399914" y="643068"/>
                  <a:pt x="5413755" y="652519"/>
                </a:cubicBezTo>
                <a:cubicBezTo>
                  <a:pt x="5427596" y="661970"/>
                  <a:pt x="5441586" y="670118"/>
                  <a:pt x="5455724" y="676964"/>
                </a:cubicBezTo>
                <a:lnTo>
                  <a:pt x="5483853" y="620261"/>
                </a:lnTo>
                <a:cubicBezTo>
                  <a:pt x="5474030" y="615945"/>
                  <a:pt x="5466217" y="612149"/>
                  <a:pt x="5460413" y="608875"/>
                </a:cubicBezTo>
                <a:cubicBezTo>
                  <a:pt x="5456543" y="606643"/>
                  <a:pt x="5448283" y="601136"/>
                  <a:pt x="5435633" y="592355"/>
                </a:cubicBezTo>
                <a:cubicBezTo>
                  <a:pt x="5459445" y="563334"/>
                  <a:pt x="5471351" y="524639"/>
                  <a:pt x="5471351" y="476269"/>
                </a:cubicBezTo>
                <a:cubicBezTo>
                  <a:pt x="5471351" y="421947"/>
                  <a:pt x="5456580" y="380201"/>
                  <a:pt x="5427038" y="351030"/>
                </a:cubicBezTo>
                <a:cubicBezTo>
                  <a:pt x="5397495" y="321860"/>
                  <a:pt x="5355563" y="307275"/>
                  <a:pt x="5301241" y="307275"/>
                </a:cubicBezTo>
                <a:close/>
                <a:moveTo>
                  <a:pt x="3299800" y="307275"/>
                </a:moveTo>
                <a:cubicBezTo>
                  <a:pt x="3279857" y="307275"/>
                  <a:pt x="3264714" y="309545"/>
                  <a:pt x="3254371" y="314084"/>
                </a:cubicBezTo>
                <a:cubicBezTo>
                  <a:pt x="3244027" y="318623"/>
                  <a:pt x="3235990" y="324576"/>
                  <a:pt x="3230260" y="331943"/>
                </a:cubicBezTo>
                <a:cubicBezTo>
                  <a:pt x="3224531" y="339310"/>
                  <a:pt x="3220624" y="348798"/>
                  <a:pt x="3218540" y="360407"/>
                </a:cubicBezTo>
                <a:cubicBezTo>
                  <a:pt x="3216457" y="372015"/>
                  <a:pt x="3215415" y="382656"/>
                  <a:pt x="3215415" y="392330"/>
                </a:cubicBezTo>
                <a:lnTo>
                  <a:pt x="3215415" y="403046"/>
                </a:lnTo>
                <a:lnTo>
                  <a:pt x="3181482" y="403046"/>
                </a:lnTo>
                <a:lnTo>
                  <a:pt x="3181482" y="469572"/>
                </a:lnTo>
                <a:lnTo>
                  <a:pt x="3215415" y="469572"/>
                </a:lnTo>
                <a:lnTo>
                  <a:pt x="3215415" y="640129"/>
                </a:lnTo>
                <a:lnTo>
                  <a:pt x="3306498" y="640129"/>
                </a:lnTo>
                <a:lnTo>
                  <a:pt x="3306498" y="469572"/>
                </a:lnTo>
                <a:lnTo>
                  <a:pt x="3349807" y="469572"/>
                </a:lnTo>
                <a:lnTo>
                  <a:pt x="3349807" y="403046"/>
                </a:lnTo>
                <a:lnTo>
                  <a:pt x="3306498" y="403046"/>
                </a:lnTo>
                <a:cubicBezTo>
                  <a:pt x="3306498" y="392479"/>
                  <a:pt x="3306870" y="385559"/>
                  <a:pt x="3307614" y="382284"/>
                </a:cubicBezTo>
                <a:cubicBezTo>
                  <a:pt x="3309102" y="376331"/>
                  <a:pt x="3311632" y="371978"/>
                  <a:pt x="3315204" y="369225"/>
                </a:cubicBezTo>
                <a:cubicBezTo>
                  <a:pt x="3318776" y="366471"/>
                  <a:pt x="3324655" y="365095"/>
                  <a:pt x="3332841" y="365095"/>
                </a:cubicBezTo>
                <a:cubicBezTo>
                  <a:pt x="3339538" y="365095"/>
                  <a:pt x="3348318" y="365988"/>
                  <a:pt x="3359183" y="367774"/>
                </a:cubicBezTo>
                <a:lnTo>
                  <a:pt x="3369229" y="312856"/>
                </a:lnTo>
                <a:cubicBezTo>
                  <a:pt x="3338868" y="309135"/>
                  <a:pt x="3315725" y="307275"/>
                  <a:pt x="3299800" y="307275"/>
                </a:cubicBezTo>
                <a:close/>
                <a:moveTo>
                  <a:pt x="0" y="0"/>
                </a:moveTo>
                <a:lnTo>
                  <a:pt x="9563100" y="0"/>
                </a:lnTo>
                <a:lnTo>
                  <a:pt x="9563100" y="977900"/>
                </a:lnTo>
                <a:lnTo>
                  <a:pt x="0" y="977900"/>
                </a:lnTo>
                <a:close/>
              </a:path>
            </a:pathLst>
          </a:custGeom>
          <a:solidFill>
            <a:schemeClr val="tx1">
              <a:lumMod val="65000"/>
              <a:alpha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08F6BC-ECD5-4BDB-897D-FA8C86B1C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7626" y="1986117"/>
            <a:ext cx="8156165" cy="40643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F2B41F-770C-4CA4-A89D-165DC91E94B8}"/>
              </a:ext>
            </a:extLst>
          </p:cNvPr>
          <p:cNvSpPr/>
          <p:nvPr/>
        </p:nvSpPr>
        <p:spPr>
          <a:xfrm>
            <a:off x="1056966" y="629265"/>
            <a:ext cx="9822426" cy="1159354"/>
          </a:xfrm>
          <a:custGeom>
            <a:avLst/>
            <a:gdLst>
              <a:gd name="connsiteX0" fmla="*/ 6821075 w 9822426"/>
              <a:gd name="connsiteY0" fmla="*/ 506911 h 904568"/>
              <a:gd name="connsiteX1" fmla="*/ 6909780 w 9822426"/>
              <a:gd name="connsiteY1" fmla="*/ 506911 h 904568"/>
              <a:gd name="connsiteX2" fmla="*/ 6973995 w 9822426"/>
              <a:gd name="connsiteY2" fmla="*/ 524743 h 904568"/>
              <a:gd name="connsiteX3" fmla="*/ 6992314 w 9822426"/>
              <a:gd name="connsiteY3" fmla="*/ 571921 h 904568"/>
              <a:gd name="connsiteX4" fmla="*/ 6973802 w 9822426"/>
              <a:gd name="connsiteY4" fmla="*/ 622259 h 904568"/>
              <a:gd name="connsiteX5" fmla="*/ 6910166 w 9822426"/>
              <a:gd name="connsiteY5" fmla="*/ 640995 h 904568"/>
              <a:gd name="connsiteX6" fmla="*/ 6821075 w 9822426"/>
              <a:gd name="connsiteY6" fmla="*/ 640995 h 904568"/>
              <a:gd name="connsiteX7" fmla="*/ 1544796 w 9822426"/>
              <a:gd name="connsiteY7" fmla="*/ 506911 h 904568"/>
              <a:gd name="connsiteX8" fmla="*/ 1633500 w 9822426"/>
              <a:gd name="connsiteY8" fmla="*/ 506911 h 904568"/>
              <a:gd name="connsiteX9" fmla="*/ 1697715 w 9822426"/>
              <a:gd name="connsiteY9" fmla="*/ 524743 h 904568"/>
              <a:gd name="connsiteX10" fmla="*/ 1716035 w 9822426"/>
              <a:gd name="connsiteY10" fmla="*/ 571921 h 904568"/>
              <a:gd name="connsiteX11" fmla="*/ 1697523 w 9822426"/>
              <a:gd name="connsiteY11" fmla="*/ 622259 h 904568"/>
              <a:gd name="connsiteX12" fmla="*/ 1633886 w 9822426"/>
              <a:gd name="connsiteY12" fmla="*/ 640995 h 904568"/>
              <a:gd name="connsiteX13" fmla="*/ 1544796 w 9822426"/>
              <a:gd name="connsiteY13" fmla="*/ 640995 h 904568"/>
              <a:gd name="connsiteX14" fmla="*/ 8125574 w 9822426"/>
              <a:gd name="connsiteY14" fmla="*/ 292917 h 904568"/>
              <a:gd name="connsiteX15" fmla="*/ 8187981 w 9822426"/>
              <a:gd name="connsiteY15" fmla="*/ 530838 h 904568"/>
              <a:gd name="connsiteX16" fmla="*/ 8063817 w 9822426"/>
              <a:gd name="connsiteY16" fmla="*/ 530838 h 904568"/>
              <a:gd name="connsiteX17" fmla="*/ 5060908 w 9822426"/>
              <a:gd name="connsiteY17" fmla="*/ 292917 h 904568"/>
              <a:gd name="connsiteX18" fmla="*/ 5123315 w 9822426"/>
              <a:gd name="connsiteY18" fmla="*/ 530838 h 904568"/>
              <a:gd name="connsiteX19" fmla="*/ 4999152 w 9822426"/>
              <a:gd name="connsiteY19" fmla="*/ 530838 h 904568"/>
              <a:gd name="connsiteX20" fmla="*/ 1006283 w 9822426"/>
              <a:gd name="connsiteY20" fmla="*/ 292917 h 904568"/>
              <a:gd name="connsiteX21" fmla="*/ 1068689 w 9822426"/>
              <a:gd name="connsiteY21" fmla="*/ 530838 h 904568"/>
              <a:gd name="connsiteX22" fmla="*/ 944526 w 9822426"/>
              <a:gd name="connsiteY22" fmla="*/ 530838 h 904568"/>
              <a:gd name="connsiteX23" fmla="*/ 9275298 w 9822426"/>
              <a:gd name="connsiteY23" fmla="*/ 271247 h 904568"/>
              <a:gd name="connsiteX24" fmla="*/ 9318880 w 9822426"/>
              <a:gd name="connsiteY24" fmla="*/ 271247 h 904568"/>
              <a:gd name="connsiteX25" fmla="*/ 9416070 w 9822426"/>
              <a:gd name="connsiteY25" fmla="*/ 310073 h 904568"/>
              <a:gd name="connsiteX26" fmla="*/ 9445381 w 9822426"/>
              <a:gd name="connsiteY26" fmla="*/ 454089 h 904568"/>
              <a:gd name="connsiteX27" fmla="*/ 9432269 w 9822426"/>
              <a:gd name="connsiteY27" fmla="*/ 568987 h 904568"/>
              <a:gd name="connsiteX28" fmla="*/ 9396015 w 9822426"/>
              <a:gd name="connsiteY28" fmla="*/ 618648 h 904568"/>
              <a:gd name="connsiteX29" fmla="*/ 9318109 w 9822426"/>
              <a:gd name="connsiteY29" fmla="*/ 632868 h 904568"/>
              <a:gd name="connsiteX30" fmla="*/ 9275298 w 9822426"/>
              <a:gd name="connsiteY30" fmla="*/ 632868 h 904568"/>
              <a:gd name="connsiteX31" fmla="*/ 4409748 w 9822426"/>
              <a:gd name="connsiteY31" fmla="*/ 271247 h 904568"/>
              <a:gd name="connsiteX32" fmla="*/ 4453330 w 9822426"/>
              <a:gd name="connsiteY32" fmla="*/ 271247 h 904568"/>
              <a:gd name="connsiteX33" fmla="*/ 4550519 w 9822426"/>
              <a:gd name="connsiteY33" fmla="*/ 310073 h 904568"/>
              <a:gd name="connsiteX34" fmla="*/ 4579830 w 9822426"/>
              <a:gd name="connsiteY34" fmla="*/ 454089 h 904568"/>
              <a:gd name="connsiteX35" fmla="*/ 4566717 w 9822426"/>
              <a:gd name="connsiteY35" fmla="*/ 568987 h 904568"/>
              <a:gd name="connsiteX36" fmla="*/ 4530465 w 9822426"/>
              <a:gd name="connsiteY36" fmla="*/ 618648 h 904568"/>
              <a:gd name="connsiteX37" fmla="*/ 4452558 w 9822426"/>
              <a:gd name="connsiteY37" fmla="*/ 632868 h 904568"/>
              <a:gd name="connsiteX38" fmla="*/ 4409748 w 9822426"/>
              <a:gd name="connsiteY38" fmla="*/ 632868 h 904568"/>
              <a:gd name="connsiteX39" fmla="*/ 7524849 w 9822426"/>
              <a:gd name="connsiteY39" fmla="*/ 264926 h 904568"/>
              <a:gd name="connsiteX40" fmla="*/ 7612204 w 9822426"/>
              <a:gd name="connsiteY40" fmla="*/ 308041 h 904568"/>
              <a:gd name="connsiteX41" fmla="*/ 7644407 w 9822426"/>
              <a:gd name="connsiteY41" fmla="*/ 444609 h 904568"/>
              <a:gd name="connsiteX42" fmla="*/ 7613554 w 9822426"/>
              <a:gd name="connsiteY42" fmla="*/ 598557 h 904568"/>
              <a:gd name="connsiteX43" fmla="*/ 7526391 w 9822426"/>
              <a:gd name="connsiteY43" fmla="*/ 641447 h 904568"/>
              <a:gd name="connsiteX44" fmla="*/ 7439808 w 9822426"/>
              <a:gd name="connsiteY44" fmla="*/ 597655 h 904568"/>
              <a:gd name="connsiteX45" fmla="*/ 7407990 w 9822426"/>
              <a:gd name="connsiteY45" fmla="*/ 453637 h 904568"/>
              <a:gd name="connsiteX46" fmla="*/ 7440001 w 9822426"/>
              <a:gd name="connsiteY46" fmla="*/ 308719 h 904568"/>
              <a:gd name="connsiteX47" fmla="*/ 7524849 w 9822426"/>
              <a:gd name="connsiteY47" fmla="*/ 264926 h 904568"/>
              <a:gd name="connsiteX48" fmla="*/ 6821075 w 9822426"/>
              <a:gd name="connsiteY48" fmla="*/ 255445 h 904568"/>
              <a:gd name="connsiteX49" fmla="*/ 6898209 w 9822426"/>
              <a:gd name="connsiteY49" fmla="*/ 255445 h 904568"/>
              <a:gd name="connsiteX50" fmla="*/ 6953940 w 9822426"/>
              <a:gd name="connsiteY50" fmla="*/ 271699 h 904568"/>
              <a:gd name="connsiteX51" fmla="*/ 6969945 w 9822426"/>
              <a:gd name="connsiteY51" fmla="*/ 316844 h 904568"/>
              <a:gd name="connsiteX52" fmla="*/ 6953940 w 9822426"/>
              <a:gd name="connsiteY52" fmla="*/ 364474 h 904568"/>
              <a:gd name="connsiteX53" fmla="*/ 6897053 w 9822426"/>
              <a:gd name="connsiteY53" fmla="*/ 380952 h 904568"/>
              <a:gd name="connsiteX54" fmla="*/ 6821075 w 9822426"/>
              <a:gd name="connsiteY54" fmla="*/ 380952 h 904568"/>
              <a:gd name="connsiteX55" fmla="*/ 1544796 w 9822426"/>
              <a:gd name="connsiteY55" fmla="*/ 255445 h 904568"/>
              <a:gd name="connsiteX56" fmla="*/ 1621930 w 9822426"/>
              <a:gd name="connsiteY56" fmla="*/ 255445 h 904568"/>
              <a:gd name="connsiteX57" fmla="*/ 1677660 w 9822426"/>
              <a:gd name="connsiteY57" fmla="*/ 271699 h 904568"/>
              <a:gd name="connsiteX58" fmla="*/ 1693666 w 9822426"/>
              <a:gd name="connsiteY58" fmla="*/ 316844 h 904568"/>
              <a:gd name="connsiteX59" fmla="*/ 1677660 w 9822426"/>
              <a:gd name="connsiteY59" fmla="*/ 364474 h 904568"/>
              <a:gd name="connsiteX60" fmla="*/ 1620773 w 9822426"/>
              <a:gd name="connsiteY60" fmla="*/ 380952 h 904568"/>
              <a:gd name="connsiteX61" fmla="*/ 1544796 w 9822426"/>
              <a:gd name="connsiteY61" fmla="*/ 380952 h 904568"/>
              <a:gd name="connsiteX62" fmla="*/ 8665243 w 9822426"/>
              <a:gd name="connsiteY62" fmla="*/ 254994 h 904568"/>
              <a:gd name="connsiteX63" fmla="*/ 8741992 w 9822426"/>
              <a:gd name="connsiteY63" fmla="*/ 254994 h 904568"/>
              <a:gd name="connsiteX64" fmla="*/ 8807171 w 9822426"/>
              <a:gd name="connsiteY64" fmla="*/ 272149 h 904568"/>
              <a:gd name="connsiteX65" fmla="*/ 8824526 w 9822426"/>
              <a:gd name="connsiteY65" fmla="*/ 321359 h 904568"/>
              <a:gd name="connsiteX66" fmla="*/ 8813535 w 9822426"/>
              <a:gd name="connsiteY66" fmla="*/ 359734 h 904568"/>
              <a:gd name="connsiteX67" fmla="*/ 8785188 w 9822426"/>
              <a:gd name="connsiteY67" fmla="*/ 380501 h 904568"/>
              <a:gd name="connsiteX68" fmla="*/ 8738907 w 9822426"/>
              <a:gd name="connsiteY68" fmla="*/ 389531 h 904568"/>
              <a:gd name="connsiteX69" fmla="*/ 8665243 w 9822426"/>
              <a:gd name="connsiteY69" fmla="*/ 389531 h 904568"/>
              <a:gd name="connsiteX70" fmla="*/ 9100588 w 9822426"/>
              <a:gd name="connsiteY70" fmla="*/ 121361 h 904568"/>
              <a:gd name="connsiteX71" fmla="*/ 9100588 w 9822426"/>
              <a:gd name="connsiteY71" fmla="*/ 783206 h 904568"/>
              <a:gd name="connsiteX72" fmla="*/ 9360147 w 9822426"/>
              <a:gd name="connsiteY72" fmla="*/ 783206 h 904568"/>
              <a:gd name="connsiteX73" fmla="*/ 9464279 w 9822426"/>
              <a:gd name="connsiteY73" fmla="*/ 765147 h 904568"/>
              <a:gd name="connsiteX74" fmla="*/ 9542957 w 9822426"/>
              <a:gd name="connsiteY74" fmla="*/ 712551 h 904568"/>
              <a:gd name="connsiteX75" fmla="*/ 9600230 w 9822426"/>
              <a:gd name="connsiteY75" fmla="*/ 614584 h 904568"/>
              <a:gd name="connsiteX76" fmla="*/ 9620864 w 9822426"/>
              <a:gd name="connsiteY76" fmla="*/ 450026 h 904568"/>
              <a:gd name="connsiteX77" fmla="*/ 9606979 w 9822426"/>
              <a:gd name="connsiteY77" fmla="*/ 321811 h 904568"/>
              <a:gd name="connsiteX78" fmla="*/ 9562241 w 9822426"/>
              <a:gd name="connsiteY78" fmla="*/ 215716 h 904568"/>
              <a:gd name="connsiteX79" fmla="*/ 9484141 w 9822426"/>
              <a:gd name="connsiteY79" fmla="*/ 145740 h 904568"/>
              <a:gd name="connsiteX80" fmla="*/ 9360147 w 9822426"/>
              <a:gd name="connsiteY80" fmla="*/ 121361 h 904568"/>
              <a:gd name="connsiteX81" fmla="*/ 8489760 w 9822426"/>
              <a:gd name="connsiteY81" fmla="*/ 121361 h 904568"/>
              <a:gd name="connsiteX82" fmla="*/ 8489760 w 9822426"/>
              <a:gd name="connsiteY82" fmla="*/ 783206 h 904568"/>
              <a:gd name="connsiteX83" fmla="*/ 8665243 w 9822426"/>
              <a:gd name="connsiteY83" fmla="*/ 783206 h 904568"/>
              <a:gd name="connsiteX84" fmla="*/ 8665243 w 9822426"/>
              <a:gd name="connsiteY84" fmla="*/ 514586 h 904568"/>
              <a:gd name="connsiteX85" fmla="*/ 8680669 w 9822426"/>
              <a:gd name="connsiteY85" fmla="*/ 514586 h 904568"/>
              <a:gd name="connsiteX86" fmla="*/ 8723480 w 9822426"/>
              <a:gd name="connsiteY86" fmla="*/ 529935 h 904568"/>
              <a:gd name="connsiteX87" fmla="*/ 8755105 w 9822426"/>
              <a:gd name="connsiteY87" fmla="*/ 580951 h 904568"/>
              <a:gd name="connsiteX88" fmla="*/ 8848492 w 9822426"/>
              <a:gd name="connsiteY88" fmla="*/ 783206 h 904568"/>
              <a:gd name="connsiteX89" fmla="*/ 9045904 w 9822426"/>
              <a:gd name="connsiteY89" fmla="*/ 783206 h 904568"/>
              <a:gd name="connsiteX90" fmla="*/ 8961297 w 9822426"/>
              <a:gd name="connsiteY90" fmla="*/ 591426 h 904568"/>
              <a:gd name="connsiteX91" fmla="*/ 8936824 w 9822426"/>
              <a:gd name="connsiteY91" fmla="*/ 550304 h 904568"/>
              <a:gd name="connsiteX92" fmla="*/ 8908882 w 9822426"/>
              <a:gd name="connsiteY92" fmla="*/ 515510 h 904568"/>
              <a:gd name="connsiteX93" fmla="*/ 8863401 w 9822426"/>
              <a:gd name="connsiteY93" fmla="*/ 491109 h 904568"/>
              <a:gd name="connsiteX94" fmla="*/ 8924760 w 9822426"/>
              <a:gd name="connsiteY94" fmla="*/ 464925 h 904568"/>
              <a:gd name="connsiteX95" fmla="*/ 8979942 w 9822426"/>
              <a:gd name="connsiteY95" fmla="*/ 400140 h 904568"/>
              <a:gd name="connsiteX96" fmla="*/ 9000009 w 9822426"/>
              <a:gd name="connsiteY96" fmla="*/ 305107 h 904568"/>
              <a:gd name="connsiteX97" fmla="*/ 8973782 w 9822426"/>
              <a:gd name="connsiteY97" fmla="*/ 197884 h 904568"/>
              <a:gd name="connsiteX98" fmla="*/ 8904746 w 9822426"/>
              <a:gd name="connsiteY98" fmla="*/ 137614 h 904568"/>
              <a:gd name="connsiteX99" fmla="*/ 8780945 w 9822426"/>
              <a:gd name="connsiteY99" fmla="*/ 121361 h 904568"/>
              <a:gd name="connsiteX100" fmla="*/ 8032433 w 9822426"/>
              <a:gd name="connsiteY100" fmla="*/ 121361 h 904568"/>
              <a:gd name="connsiteX101" fmla="*/ 7819926 w 9822426"/>
              <a:gd name="connsiteY101" fmla="*/ 783206 h 904568"/>
              <a:gd name="connsiteX102" fmla="*/ 7998313 w 9822426"/>
              <a:gd name="connsiteY102" fmla="*/ 783206 h 904568"/>
              <a:gd name="connsiteX103" fmla="*/ 8025870 w 9822426"/>
              <a:gd name="connsiteY103" fmla="*/ 673952 h 904568"/>
              <a:gd name="connsiteX104" fmla="*/ 8224223 w 9822426"/>
              <a:gd name="connsiteY104" fmla="*/ 673952 h 904568"/>
              <a:gd name="connsiteX105" fmla="*/ 8252509 w 9822426"/>
              <a:gd name="connsiteY105" fmla="*/ 783206 h 904568"/>
              <a:gd name="connsiteX106" fmla="*/ 8435463 w 9822426"/>
              <a:gd name="connsiteY106" fmla="*/ 783206 h 904568"/>
              <a:gd name="connsiteX107" fmla="*/ 8223004 w 9822426"/>
              <a:gd name="connsiteY107" fmla="*/ 121361 h 904568"/>
              <a:gd name="connsiteX108" fmla="*/ 6644821 w 9822426"/>
              <a:gd name="connsiteY108" fmla="*/ 121361 h 904568"/>
              <a:gd name="connsiteX109" fmla="*/ 6644821 w 9822426"/>
              <a:gd name="connsiteY109" fmla="*/ 783206 h 904568"/>
              <a:gd name="connsiteX110" fmla="*/ 6946419 w 9822426"/>
              <a:gd name="connsiteY110" fmla="*/ 783206 h 904568"/>
              <a:gd name="connsiteX111" fmla="*/ 7024711 w 9822426"/>
              <a:gd name="connsiteY111" fmla="*/ 774177 h 904568"/>
              <a:gd name="connsiteX112" fmla="*/ 7091047 w 9822426"/>
              <a:gd name="connsiteY112" fmla="*/ 752507 h 904568"/>
              <a:gd name="connsiteX113" fmla="*/ 7146971 w 9822426"/>
              <a:gd name="connsiteY113" fmla="*/ 687496 h 904568"/>
              <a:gd name="connsiteX114" fmla="*/ 7167411 w 9822426"/>
              <a:gd name="connsiteY114" fmla="*/ 594946 h 904568"/>
              <a:gd name="connsiteX115" fmla="*/ 7138678 w 9822426"/>
              <a:gd name="connsiteY115" fmla="*/ 489981 h 904568"/>
              <a:gd name="connsiteX116" fmla="*/ 7049008 w 9822426"/>
              <a:gd name="connsiteY116" fmla="*/ 431065 h 904568"/>
              <a:gd name="connsiteX117" fmla="*/ 7109945 w 9822426"/>
              <a:gd name="connsiteY117" fmla="*/ 386822 h 904568"/>
              <a:gd name="connsiteX118" fmla="*/ 7141185 w 9822426"/>
              <a:gd name="connsiteY118" fmla="*/ 286146 h 904568"/>
              <a:gd name="connsiteX119" fmla="*/ 7097411 w 9822426"/>
              <a:gd name="connsiteY119" fmla="*/ 168765 h 904568"/>
              <a:gd name="connsiteX120" fmla="*/ 6971874 w 9822426"/>
              <a:gd name="connsiteY120" fmla="*/ 121361 h 904568"/>
              <a:gd name="connsiteX121" fmla="*/ 5992254 w 9822426"/>
              <a:gd name="connsiteY121" fmla="*/ 121361 h 904568"/>
              <a:gd name="connsiteX122" fmla="*/ 5992254 w 9822426"/>
              <a:gd name="connsiteY122" fmla="*/ 783206 h 904568"/>
              <a:gd name="connsiteX123" fmla="*/ 6166965 w 9822426"/>
              <a:gd name="connsiteY123" fmla="*/ 783206 h 904568"/>
              <a:gd name="connsiteX124" fmla="*/ 6166965 w 9822426"/>
              <a:gd name="connsiteY124" fmla="*/ 515488 h 904568"/>
              <a:gd name="connsiteX125" fmla="*/ 6357875 w 9822426"/>
              <a:gd name="connsiteY125" fmla="*/ 515488 h 904568"/>
              <a:gd name="connsiteX126" fmla="*/ 6357875 w 9822426"/>
              <a:gd name="connsiteY126" fmla="*/ 783206 h 904568"/>
              <a:gd name="connsiteX127" fmla="*/ 6533356 w 9822426"/>
              <a:gd name="connsiteY127" fmla="*/ 783206 h 904568"/>
              <a:gd name="connsiteX128" fmla="*/ 6533356 w 9822426"/>
              <a:gd name="connsiteY128" fmla="*/ 121361 h 904568"/>
              <a:gd name="connsiteX129" fmla="*/ 6357875 w 9822426"/>
              <a:gd name="connsiteY129" fmla="*/ 121361 h 904568"/>
              <a:gd name="connsiteX130" fmla="*/ 6357875 w 9822426"/>
              <a:gd name="connsiteY130" fmla="*/ 352961 h 904568"/>
              <a:gd name="connsiteX131" fmla="*/ 6166965 w 9822426"/>
              <a:gd name="connsiteY131" fmla="*/ 352961 h 904568"/>
              <a:gd name="connsiteX132" fmla="*/ 6166965 w 9822426"/>
              <a:gd name="connsiteY132" fmla="*/ 121361 h 904568"/>
              <a:gd name="connsiteX133" fmla="*/ 4967768 w 9822426"/>
              <a:gd name="connsiteY133" fmla="*/ 121361 h 904568"/>
              <a:gd name="connsiteX134" fmla="*/ 4755261 w 9822426"/>
              <a:gd name="connsiteY134" fmla="*/ 783206 h 904568"/>
              <a:gd name="connsiteX135" fmla="*/ 4933648 w 9822426"/>
              <a:gd name="connsiteY135" fmla="*/ 783206 h 904568"/>
              <a:gd name="connsiteX136" fmla="*/ 4961206 w 9822426"/>
              <a:gd name="connsiteY136" fmla="*/ 673952 h 904568"/>
              <a:gd name="connsiteX137" fmla="*/ 5159557 w 9822426"/>
              <a:gd name="connsiteY137" fmla="*/ 673952 h 904568"/>
              <a:gd name="connsiteX138" fmla="*/ 5187843 w 9822426"/>
              <a:gd name="connsiteY138" fmla="*/ 783206 h 904568"/>
              <a:gd name="connsiteX139" fmla="*/ 5370798 w 9822426"/>
              <a:gd name="connsiteY139" fmla="*/ 783206 h 904568"/>
              <a:gd name="connsiteX140" fmla="*/ 5158340 w 9822426"/>
              <a:gd name="connsiteY140" fmla="*/ 121361 h 904568"/>
              <a:gd name="connsiteX141" fmla="*/ 4235036 w 9822426"/>
              <a:gd name="connsiteY141" fmla="*/ 121361 h 904568"/>
              <a:gd name="connsiteX142" fmla="*/ 4235036 w 9822426"/>
              <a:gd name="connsiteY142" fmla="*/ 783206 h 904568"/>
              <a:gd name="connsiteX143" fmla="*/ 4494597 w 9822426"/>
              <a:gd name="connsiteY143" fmla="*/ 783206 h 904568"/>
              <a:gd name="connsiteX144" fmla="*/ 4598729 w 9822426"/>
              <a:gd name="connsiteY144" fmla="*/ 765147 h 904568"/>
              <a:gd name="connsiteX145" fmla="*/ 4677406 w 9822426"/>
              <a:gd name="connsiteY145" fmla="*/ 712551 h 904568"/>
              <a:gd name="connsiteX146" fmla="*/ 4734679 w 9822426"/>
              <a:gd name="connsiteY146" fmla="*/ 614584 h 904568"/>
              <a:gd name="connsiteX147" fmla="*/ 4755312 w 9822426"/>
              <a:gd name="connsiteY147" fmla="*/ 450026 h 904568"/>
              <a:gd name="connsiteX148" fmla="*/ 4741428 w 9822426"/>
              <a:gd name="connsiteY148" fmla="*/ 321811 h 904568"/>
              <a:gd name="connsiteX149" fmla="*/ 4696690 w 9822426"/>
              <a:gd name="connsiteY149" fmla="*/ 215716 h 904568"/>
              <a:gd name="connsiteX150" fmla="*/ 4618591 w 9822426"/>
              <a:gd name="connsiteY150" fmla="*/ 145740 h 904568"/>
              <a:gd name="connsiteX151" fmla="*/ 4494597 w 9822426"/>
              <a:gd name="connsiteY151" fmla="*/ 121361 h 904568"/>
              <a:gd name="connsiteX152" fmla="*/ 3137062 w 9822426"/>
              <a:gd name="connsiteY152" fmla="*/ 121361 h 904568"/>
              <a:gd name="connsiteX153" fmla="*/ 3137062 w 9822426"/>
              <a:gd name="connsiteY153" fmla="*/ 783206 h 904568"/>
              <a:gd name="connsiteX154" fmla="*/ 3613756 w 9822426"/>
              <a:gd name="connsiteY154" fmla="*/ 783206 h 904568"/>
              <a:gd name="connsiteX155" fmla="*/ 3613756 w 9822426"/>
              <a:gd name="connsiteY155" fmla="*/ 633320 h 904568"/>
              <a:gd name="connsiteX156" fmla="*/ 3312158 w 9822426"/>
              <a:gd name="connsiteY156" fmla="*/ 633320 h 904568"/>
              <a:gd name="connsiteX157" fmla="*/ 3312158 w 9822426"/>
              <a:gd name="connsiteY157" fmla="*/ 502847 h 904568"/>
              <a:gd name="connsiteX158" fmla="*/ 3584059 w 9822426"/>
              <a:gd name="connsiteY158" fmla="*/ 502847 h 904568"/>
              <a:gd name="connsiteX159" fmla="*/ 3584059 w 9822426"/>
              <a:gd name="connsiteY159" fmla="*/ 367859 h 904568"/>
              <a:gd name="connsiteX160" fmla="*/ 3312158 w 9822426"/>
              <a:gd name="connsiteY160" fmla="*/ 367859 h 904568"/>
              <a:gd name="connsiteX161" fmla="*/ 3312158 w 9822426"/>
              <a:gd name="connsiteY161" fmla="*/ 262669 h 904568"/>
              <a:gd name="connsiteX162" fmla="*/ 3605272 w 9822426"/>
              <a:gd name="connsiteY162" fmla="*/ 262669 h 904568"/>
              <a:gd name="connsiteX163" fmla="*/ 3605272 w 9822426"/>
              <a:gd name="connsiteY163" fmla="*/ 121361 h 904568"/>
              <a:gd name="connsiteX164" fmla="*/ 2484880 w 9822426"/>
              <a:gd name="connsiteY164" fmla="*/ 121361 h 904568"/>
              <a:gd name="connsiteX165" fmla="*/ 2484880 w 9822426"/>
              <a:gd name="connsiteY165" fmla="*/ 515678 h 904568"/>
              <a:gd name="connsiteX166" fmla="*/ 2501079 w 9822426"/>
              <a:gd name="connsiteY166" fmla="*/ 627564 h 904568"/>
              <a:gd name="connsiteX167" fmla="*/ 2538297 w 9822426"/>
              <a:gd name="connsiteY167" fmla="*/ 703809 h 904568"/>
              <a:gd name="connsiteX168" fmla="*/ 2598268 w 9822426"/>
              <a:gd name="connsiteY168" fmla="*/ 760880 h 904568"/>
              <a:gd name="connsiteX169" fmla="*/ 2679839 w 9822426"/>
              <a:gd name="connsiteY169" fmla="*/ 787724 h 904568"/>
              <a:gd name="connsiteX170" fmla="*/ 2769893 w 9822426"/>
              <a:gd name="connsiteY170" fmla="*/ 794493 h 904568"/>
              <a:gd name="connsiteX171" fmla="*/ 2892153 w 9822426"/>
              <a:gd name="connsiteY171" fmla="*/ 772384 h 904568"/>
              <a:gd name="connsiteX172" fmla="*/ 2962152 w 9822426"/>
              <a:gd name="connsiteY172" fmla="*/ 717571 h 904568"/>
              <a:gd name="connsiteX173" fmla="*/ 3011134 w 9822426"/>
              <a:gd name="connsiteY173" fmla="*/ 626436 h 904568"/>
              <a:gd name="connsiteX174" fmla="*/ 3026754 w 9822426"/>
              <a:gd name="connsiteY174" fmla="*/ 515678 h 904568"/>
              <a:gd name="connsiteX175" fmla="*/ 3026754 w 9822426"/>
              <a:gd name="connsiteY175" fmla="*/ 121361 h 904568"/>
              <a:gd name="connsiteX176" fmla="*/ 2852428 w 9822426"/>
              <a:gd name="connsiteY176" fmla="*/ 121361 h 904568"/>
              <a:gd name="connsiteX177" fmla="*/ 2852428 w 9822426"/>
              <a:gd name="connsiteY177" fmla="*/ 525068 h 904568"/>
              <a:gd name="connsiteX178" fmla="*/ 2826781 w 9822426"/>
              <a:gd name="connsiteY178" fmla="*/ 610094 h 904568"/>
              <a:gd name="connsiteX179" fmla="*/ 2756009 w 9822426"/>
              <a:gd name="connsiteY179" fmla="*/ 640092 h 904568"/>
              <a:gd name="connsiteX180" fmla="*/ 2684853 w 9822426"/>
              <a:gd name="connsiteY180" fmla="*/ 609646 h 904568"/>
              <a:gd name="connsiteX181" fmla="*/ 2659206 w 9822426"/>
              <a:gd name="connsiteY181" fmla="*/ 525068 h 904568"/>
              <a:gd name="connsiteX182" fmla="*/ 2659206 w 9822426"/>
              <a:gd name="connsiteY182" fmla="*/ 121361 h 904568"/>
              <a:gd name="connsiteX183" fmla="*/ 1978983 w 9822426"/>
              <a:gd name="connsiteY183" fmla="*/ 121361 h 904568"/>
              <a:gd name="connsiteX184" fmla="*/ 1978983 w 9822426"/>
              <a:gd name="connsiteY184" fmla="*/ 783206 h 904568"/>
              <a:gd name="connsiteX185" fmla="*/ 2426365 w 9822426"/>
              <a:gd name="connsiteY185" fmla="*/ 783206 h 904568"/>
              <a:gd name="connsiteX186" fmla="*/ 2426365 w 9822426"/>
              <a:gd name="connsiteY186" fmla="*/ 620228 h 904568"/>
              <a:gd name="connsiteX187" fmla="*/ 2153694 w 9822426"/>
              <a:gd name="connsiteY187" fmla="*/ 620228 h 904568"/>
              <a:gd name="connsiteX188" fmla="*/ 2153694 w 9822426"/>
              <a:gd name="connsiteY188" fmla="*/ 121361 h 904568"/>
              <a:gd name="connsiteX189" fmla="*/ 1368541 w 9822426"/>
              <a:gd name="connsiteY189" fmla="*/ 121361 h 904568"/>
              <a:gd name="connsiteX190" fmla="*/ 1368541 w 9822426"/>
              <a:gd name="connsiteY190" fmla="*/ 783206 h 904568"/>
              <a:gd name="connsiteX191" fmla="*/ 1670140 w 9822426"/>
              <a:gd name="connsiteY191" fmla="*/ 783206 h 904568"/>
              <a:gd name="connsiteX192" fmla="*/ 1748431 w 9822426"/>
              <a:gd name="connsiteY192" fmla="*/ 774177 h 904568"/>
              <a:gd name="connsiteX193" fmla="*/ 1814768 w 9822426"/>
              <a:gd name="connsiteY193" fmla="*/ 752507 h 904568"/>
              <a:gd name="connsiteX194" fmla="*/ 1870690 w 9822426"/>
              <a:gd name="connsiteY194" fmla="*/ 687496 h 904568"/>
              <a:gd name="connsiteX195" fmla="*/ 1891131 w 9822426"/>
              <a:gd name="connsiteY195" fmla="*/ 594946 h 904568"/>
              <a:gd name="connsiteX196" fmla="*/ 1862399 w 9822426"/>
              <a:gd name="connsiteY196" fmla="*/ 489981 h 904568"/>
              <a:gd name="connsiteX197" fmla="*/ 1772729 w 9822426"/>
              <a:gd name="connsiteY197" fmla="*/ 431065 h 904568"/>
              <a:gd name="connsiteX198" fmla="*/ 1833666 w 9822426"/>
              <a:gd name="connsiteY198" fmla="*/ 386822 h 904568"/>
              <a:gd name="connsiteX199" fmla="*/ 1864906 w 9822426"/>
              <a:gd name="connsiteY199" fmla="*/ 286146 h 904568"/>
              <a:gd name="connsiteX200" fmla="*/ 1821131 w 9822426"/>
              <a:gd name="connsiteY200" fmla="*/ 168765 h 904568"/>
              <a:gd name="connsiteX201" fmla="*/ 1695593 w 9822426"/>
              <a:gd name="connsiteY201" fmla="*/ 121361 h 904568"/>
              <a:gd name="connsiteX202" fmla="*/ 913141 w 9822426"/>
              <a:gd name="connsiteY202" fmla="*/ 121361 h 904568"/>
              <a:gd name="connsiteX203" fmla="*/ 700635 w 9822426"/>
              <a:gd name="connsiteY203" fmla="*/ 783206 h 904568"/>
              <a:gd name="connsiteX204" fmla="*/ 879021 w 9822426"/>
              <a:gd name="connsiteY204" fmla="*/ 783206 h 904568"/>
              <a:gd name="connsiteX205" fmla="*/ 906579 w 9822426"/>
              <a:gd name="connsiteY205" fmla="*/ 673952 h 904568"/>
              <a:gd name="connsiteX206" fmla="*/ 1104931 w 9822426"/>
              <a:gd name="connsiteY206" fmla="*/ 673952 h 904568"/>
              <a:gd name="connsiteX207" fmla="*/ 1133217 w 9822426"/>
              <a:gd name="connsiteY207" fmla="*/ 783206 h 904568"/>
              <a:gd name="connsiteX208" fmla="*/ 1316172 w 9822426"/>
              <a:gd name="connsiteY208" fmla="*/ 783206 h 904568"/>
              <a:gd name="connsiteX209" fmla="*/ 1103713 w 9822426"/>
              <a:gd name="connsiteY209" fmla="*/ 121361 h 904568"/>
              <a:gd name="connsiteX210" fmla="*/ 201561 w 9822426"/>
              <a:gd name="connsiteY210" fmla="*/ 121361 h 904568"/>
              <a:gd name="connsiteX211" fmla="*/ 201561 w 9822426"/>
              <a:gd name="connsiteY211" fmla="*/ 284790 h 904568"/>
              <a:gd name="connsiteX212" fmla="*/ 379743 w 9822426"/>
              <a:gd name="connsiteY212" fmla="*/ 284790 h 904568"/>
              <a:gd name="connsiteX213" fmla="*/ 379743 w 9822426"/>
              <a:gd name="connsiteY213" fmla="*/ 783206 h 904568"/>
              <a:gd name="connsiteX214" fmla="*/ 554453 w 9822426"/>
              <a:gd name="connsiteY214" fmla="*/ 783206 h 904568"/>
              <a:gd name="connsiteX215" fmla="*/ 554453 w 9822426"/>
              <a:gd name="connsiteY215" fmla="*/ 284790 h 904568"/>
              <a:gd name="connsiteX216" fmla="*/ 732635 w 9822426"/>
              <a:gd name="connsiteY216" fmla="*/ 284790 h 904568"/>
              <a:gd name="connsiteX217" fmla="*/ 732635 w 9822426"/>
              <a:gd name="connsiteY217" fmla="*/ 121361 h 904568"/>
              <a:gd name="connsiteX218" fmla="*/ 7525234 w 9822426"/>
              <a:gd name="connsiteY218" fmla="*/ 110074 h 904568"/>
              <a:gd name="connsiteX219" fmla="*/ 7310414 w 9822426"/>
              <a:gd name="connsiteY219" fmla="*/ 200368 h 904568"/>
              <a:gd name="connsiteX220" fmla="*/ 7233279 w 9822426"/>
              <a:gd name="connsiteY220" fmla="*/ 452735 h 904568"/>
              <a:gd name="connsiteX221" fmla="*/ 7272232 w 9822426"/>
              <a:gd name="connsiteY221" fmla="*/ 645961 h 904568"/>
              <a:gd name="connsiteX222" fmla="*/ 7373857 w 9822426"/>
              <a:gd name="connsiteY222" fmla="*/ 758827 h 904568"/>
              <a:gd name="connsiteX223" fmla="*/ 7532177 w 9822426"/>
              <a:gd name="connsiteY223" fmla="*/ 794493 h 904568"/>
              <a:gd name="connsiteX224" fmla="*/ 7689340 w 9822426"/>
              <a:gd name="connsiteY224" fmla="*/ 753184 h 904568"/>
              <a:gd name="connsiteX225" fmla="*/ 7785759 w 9822426"/>
              <a:gd name="connsiteY225" fmla="*/ 637609 h 904568"/>
              <a:gd name="connsiteX226" fmla="*/ 7819119 w 9822426"/>
              <a:gd name="connsiteY226" fmla="*/ 447317 h 904568"/>
              <a:gd name="connsiteX227" fmla="*/ 7742755 w 9822426"/>
              <a:gd name="connsiteY227" fmla="*/ 198787 h 904568"/>
              <a:gd name="connsiteX228" fmla="*/ 7525234 w 9822426"/>
              <a:gd name="connsiteY228" fmla="*/ 110074 h 904568"/>
              <a:gd name="connsiteX229" fmla="*/ 5653801 w 9822426"/>
              <a:gd name="connsiteY229" fmla="*/ 110074 h 904568"/>
              <a:gd name="connsiteX230" fmla="*/ 5514765 w 9822426"/>
              <a:gd name="connsiteY230" fmla="*/ 136033 h 904568"/>
              <a:gd name="connsiteX231" fmla="*/ 5438788 w 9822426"/>
              <a:gd name="connsiteY231" fmla="*/ 207365 h 904568"/>
              <a:gd name="connsiteX232" fmla="*/ 5413526 w 9822426"/>
              <a:gd name="connsiteY232" fmla="*/ 303753 h 904568"/>
              <a:gd name="connsiteX233" fmla="*/ 5462893 w 9822426"/>
              <a:gd name="connsiteY233" fmla="*/ 431517 h 904568"/>
              <a:gd name="connsiteX234" fmla="*/ 5626804 w 9822426"/>
              <a:gd name="connsiteY234" fmla="*/ 511877 h 904568"/>
              <a:gd name="connsiteX235" fmla="*/ 5716280 w 9822426"/>
              <a:gd name="connsiteY235" fmla="*/ 550251 h 904568"/>
              <a:gd name="connsiteX236" fmla="*/ 5735564 w 9822426"/>
              <a:gd name="connsiteY236" fmla="*/ 596300 h 904568"/>
              <a:gd name="connsiteX237" fmla="*/ 5715316 w 9822426"/>
              <a:gd name="connsiteY237" fmla="*/ 643929 h 904568"/>
              <a:gd name="connsiteX238" fmla="*/ 5657658 w 9822426"/>
              <a:gd name="connsiteY238" fmla="*/ 664472 h 904568"/>
              <a:gd name="connsiteX239" fmla="*/ 5580523 w 9822426"/>
              <a:gd name="connsiteY239" fmla="*/ 624291 h 904568"/>
              <a:gd name="connsiteX240" fmla="*/ 5558540 w 9822426"/>
              <a:gd name="connsiteY240" fmla="*/ 552056 h 904568"/>
              <a:gd name="connsiteX241" fmla="*/ 5392314 w 9822426"/>
              <a:gd name="connsiteY241" fmla="*/ 564246 h 904568"/>
              <a:gd name="connsiteX242" fmla="*/ 5455179 w 9822426"/>
              <a:gd name="connsiteY242" fmla="*/ 729482 h 904568"/>
              <a:gd name="connsiteX243" fmla="*/ 5654959 w 9822426"/>
              <a:gd name="connsiteY243" fmla="*/ 794493 h 904568"/>
              <a:gd name="connsiteX244" fmla="*/ 5791102 w 9822426"/>
              <a:gd name="connsiteY244" fmla="*/ 766727 h 904568"/>
              <a:gd name="connsiteX245" fmla="*/ 5875178 w 9822426"/>
              <a:gd name="connsiteY245" fmla="*/ 685238 h 904568"/>
              <a:gd name="connsiteX246" fmla="*/ 5905261 w 9822426"/>
              <a:gd name="connsiteY246" fmla="*/ 567858 h 904568"/>
              <a:gd name="connsiteX247" fmla="*/ 5882699 w 9822426"/>
              <a:gd name="connsiteY247" fmla="*/ 469891 h 904568"/>
              <a:gd name="connsiteX248" fmla="*/ 5810578 w 9822426"/>
              <a:gd name="connsiteY248" fmla="*/ 396528 h 904568"/>
              <a:gd name="connsiteX249" fmla="*/ 5646474 w 9822426"/>
              <a:gd name="connsiteY249" fmla="*/ 338064 h 904568"/>
              <a:gd name="connsiteX250" fmla="*/ 5587851 w 9822426"/>
              <a:gd name="connsiteY250" fmla="*/ 313684 h 904568"/>
              <a:gd name="connsiteX251" fmla="*/ 5575124 w 9822426"/>
              <a:gd name="connsiteY251" fmla="*/ 285242 h 904568"/>
              <a:gd name="connsiteX252" fmla="*/ 5590550 w 9822426"/>
              <a:gd name="connsiteY252" fmla="*/ 248449 h 904568"/>
              <a:gd name="connsiteX253" fmla="*/ 5636445 w 9822426"/>
              <a:gd name="connsiteY253" fmla="*/ 233324 h 904568"/>
              <a:gd name="connsiteX254" fmla="*/ 5694490 w 9822426"/>
              <a:gd name="connsiteY254" fmla="*/ 253640 h 904568"/>
              <a:gd name="connsiteX255" fmla="*/ 5722066 w 9822426"/>
              <a:gd name="connsiteY255" fmla="*/ 318650 h 904568"/>
              <a:gd name="connsiteX256" fmla="*/ 5886749 w 9822426"/>
              <a:gd name="connsiteY256" fmla="*/ 307364 h 904568"/>
              <a:gd name="connsiteX257" fmla="*/ 5819063 w 9822426"/>
              <a:gd name="connsiteY257" fmla="*/ 157253 h 904568"/>
              <a:gd name="connsiteX258" fmla="*/ 5653801 w 9822426"/>
              <a:gd name="connsiteY258" fmla="*/ 110074 h 904568"/>
              <a:gd name="connsiteX259" fmla="*/ 150764 w 9822426"/>
              <a:gd name="connsiteY259" fmla="*/ 0 h 904568"/>
              <a:gd name="connsiteX260" fmla="*/ 9822426 w 9822426"/>
              <a:gd name="connsiteY260" fmla="*/ 0 h 904568"/>
              <a:gd name="connsiteX261" fmla="*/ 9822426 w 9822426"/>
              <a:gd name="connsiteY261" fmla="*/ 753804 h 904568"/>
              <a:gd name="connsiteX262" fmla="*/ 9671662 w 9822426"/>
              <a:gd name="connsiteY262" fmla="*/ 904568 h 904568"/>
              <a:gd name="connsiteX263" fmla="*/ 0 w 9822426"/>
              <a:gd name="connsiteY263" fmla="*/ 904568 h 904568"/>
              <a:gd name="connsiteX264" fmla="*/ 0 w 9822426"/>
              <a:gd name="connsiteY264" fmla="*/ 150764 h 904568"/>
              <a:gd name="connsiteX265" fmla="*/ 150764 w 9822426"/>
              <a:gd name="connsiteY265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9822426" h="904568">
                <a:moveTo>
                  <a:pt x="6821075" y="506911"/>
                </a:moveTo>
                <a:lnTo>
                  <a:pt x="6909780" y="506911"/>
                </a:lnTo>
                <a:cubicBezTo>
                  <a:pt x="6940376" y="506911"/>
                  <a:pt x="6961782" y="512854"/>
                  <a:pt x="6973995" y="524743"/>
                </a:cubicBezTo>
                <a:cubicBezTo>
                  <a:pt x="6986207" y="536631"/>
                  <a:pt x="6992314" y="552358"/>
                  <a:pt x="6992314" y="571921"/>
                </a:cubicBezTo>
                <a:cubicBezTo>
                  <a:pt x="6992314" y="592989"/>
                  <a:pt x="6986143" y="609769"/>
                  <a:pt x="6973802" y="622259"/>
                </a:cubicBezTo>
                <a:cubicBezTo>
                  <a:pt x="6961460" y="634750"/>
                  <a:pt x="6940248" y="640995"/>
                  <a:pt x="6910166" y="640995"/>
                </a:cubicBezTo>
                <a:lnTo>
                  <a:pt x="6821075" y="640995"/>
                </a:lnTo>
                <a:close/>
                <a:moveTo>
                  <a:pt x="1544796" y="506911"/>
                </a:moveTo>
                <a:lnTo>
                  <a:pt x="1633500" y="506911"/>
                </a:lnTo>
                <a:cubicBezTo>
                  <a:pt x="1664097" y="506911"/>
                  <a:pt x="1685502" y="512854"/>
                  <a:pt x="1697715" y="524743"/>
                </a:cubicBezTo>
                <a:cubicBezTo>
                  <a:pt x="1709928" y="536631"/>
                  <a:pt x="1716035" y="552358"/>
                  <a:pt x="1716035" y="571921"/>
                </a:cubicBezTo>
                <a:cubicBezTo>
                  <a:pt x="1716035" y="592989"/>
                  <a:pt x="1709864" y="609769"/>
                  <a:pt x="1697523" y="622259"/>
                </a:cubicBezTo>
                <a:cubicBezTo>
                  <a:pt x="1685181" y="634750"/>
                  <a:pt x="1663969" y="640995"/>
                  <a:pt x="1633886" y="640995"/>
                </a:cubicBezTo>
                <a:lnTo>
                  <a:pt x="1544796" y="640995"/>
                </a:lnTo>
                <a:close/>
                <a:moveTo>
                  <a:pt x="8125574" y="292917"/>
                </a:moveTo>
                <a:lnTo>
                  <a:pt x="8187981" y="530838"/>
                </a:lnTo>
                <a:lnTo>
                  <a:pt x="8063817" y="530838"/>
                </a:lnTo>
                <a:close/>
                <a:moveTo>
                  <a:pt x="5060908" y="292917"/>
                </a:moveTo>
                <a:lnTo>
                  <a:pt x="5123315" y="530838"/>
                </a:lnTo>
                <a:lnTo>
                  <a:pt x="4999152" y="530838"/>
                </a:lnTo>
                <a:close/>
                <a:moveTo>
                  <a:pt x="1006283" y="292917"/>
                </a:moveTo>
                <a:lnTo>
                  <a:pt x="1068689" y="530838"/>
                </a:lnTo>
                <a:lnTo>
                  <a:pt x="944526" y="530838"/>
                </a:lnTo>
                <a:close/>
                <a:moveTo>
                  <a:pt x="9275298" y="271247"/>
                </a:moveTo>
                <a:lnTo>
                  <a:pt x="9318880" y="271247"/>
                </a:lnTo>
                <a:cubicBezTo>
                  <a:pt x="9364133" y="271247"/>
                  <a:pt x="9396529" y="284189"/>
                  <a:pt x="9416070" y="310073"/>
                </a:cubicBezTo>
                <a:cubicBezTo>
                  <a:pt x="9435611" y="335957"/>
                  <a:pt x="9445381" y="383962"/>
                  <a:pt x="9445381" y="454089"/>
                </a:cubicBezTo>
                <a:cubicBezTo>
                  <a:pt x="9445381" y="507061"/>
                  <a:pt x="9441011" y="545360"/>
                  <a:pt x="9432269" y="568987"/>
                </a:cubicBezTo>
                <a:cubicBezTo>
                  <a:pt x="9423526" y="592614"/>
                  <a:pt x="9411443" y="609168"/>
                  <a:pt x="9396015" y="618648"/>
                </a:cubicBezTo>
                <a:cubicBezTo>
                  <a:pt x="9380588" y="628129"/>
                  <a:pt x="9354620" y="632868"/>
                  <a:pt x="9318109" y="632868"/>
                </a:cubicBezTo>
                <a:lnTo>
                  <a:pt x="9275298" y="632868"/>
                </a:lnTo>
                <a:close/>
                <a:moveTo>
                  <a:pt x="4409748" y="271247"/>
                </a:moveTo>
                <a:lnTo>
                  <a:pt x="4453330" y="271247"/>
                </a:lnTo>
                <a:cubicBezTo>
                  <a:pt x="4498581" y="271247"/>
                  <a:pt x="4530978" y="284189"/>
                  <a:pt x="4550519" y="310073"/>
                </a:cubicBezTo>
                <a:cubicBezTo>
                  <a:pt x="4570060" y="335957"/>
                  <a:pt x="4579830" y="383962"/>
                  <a:pt x="4579830" y="454089"/>
                </a:cubicBezTo>
                <a:cubicBezTo>
                  <a:pt x="4579830" y="507061"/>
                  <a:pt x="4575460" y="545360"/>
                  <a:pt x="4566717" y="568987"/>
                </a:cubicBezTo>
                <a:cubicBezTo>
                  <a:pt x="4557976" y="592614"/>
                  <a:pt x="4545891" y="609168"/>
                  <a:pt x="4530465" y="618648"/>
                </a:cubicBezTo>
                <a:cubicBezTo>
                  <a:pt x="4515037" y="628129"/>
                  <a:pt x="4489068" y="632868"/>
                  <a:pt x="4452558" y="632868"/>
                </a:cubicBezTo>
                <a:lnTo>
                  <a:pt x="4409748" y="632868"/>
                </a:lnTo>
                <a:close/>
                <a:moveTo>
                  <a:pt x="7524849" y="264926"/>
                </a:moveTo>
                <a:cubicBezTo>
                  <a:pt x="7561617" y="264926"/>
                  <a:pt x="7590736" y="279298"/>
                  <a:pt x="7612204" y="308041"/>
                </a:cubicBezTo>
                <a:cubicBezTo>
                  <a:pt x="7633674" y="336784"/>
                  <a:pt x="7644407" y="382307"/>
                  <a:pt x="7644407" y="444609"/>
                </a:cubicBezTo>
                <a:cubicBezTo>
                  <a:pt x="7644407" y="518649"/>
                  <a:pt x="7634124" y="569965"/>
                  <a:pt x="7613554" y="598557"/>
                </a:cubicBezTo>
                <a:cubicBezTo>
                  <a:pt x="7592985" y="627150"/>
                  <a:pt x="7563931" y="641447"/>
                  <a:pt x="7526391" y="641447"/>
                </a:cubicBezTo>
                <a:cubicBezTo>
                  <a:pt x="7489881" y="641447"/>
                  <a:pt x="7461020" y="626850"/>
                  <a:pt x="7439808" y="597655"/>
                </a:cubicBezTo>
                <a:cubicBezTo>
                  <a:pt x="7418595" y="568460"/>
                  <a:pt x="7407990" y="520454"/>
                  <a:pt x="7407990" y="453637"/>
                </a:cubicBezTo>
                <a:cubicBezTo>
                  <a:pt x="7407990" y="386220"/>
                  <a:pt x="7418660" y="337913"/>
                  <a:pt x="7440001" y="308719"/>
                </a:cubicBezTo>
                <a:cubicBezTo>
                  <a:pt x="7461342" y="279524"/>
                  <a:pt x="7489624" y="264926"/>
                  <a:pt x="7524849" y="264926"/>
                </a:cubicBezTo>
                <a:close/>
                <a:moveTo>
                  <a:pt x="6821075" y="255445"/>
                </a:moveTo>
                <a:lnTo>
                  <a:pt x="6898209" y="255445"/>
                </a:lnTo>
                <a:cubicBezTo>
                  <a:pt x="6924692" y="255445"/>
                  <a:pt x="6943270" y="260863"/>
                  <a:pt x="6953940" y="271699"/>
                </a:cubicBezTo>
                <a:cubicBezTo>
                  <a:pt x="6964609" y="282533"/>
                  <a:pt x="6969945" y="297582"/>
                  <a:pt x="6969945" y="316844"/>
                </a:cubicBezTo>
                <a:cubicBezTo>
                  <a:pt x="6969945" y="337612"/>
                  <a:pt x="6964609" y="353488"/>
                  <a:pt x="6953940" y="364474"/>
                </a:cubicBezTo>
                <a:cubicBezTo>
                  <a:pt x="6943270" y="375459"/>
                  <a:pt x="6924307" y="380952"/>
                  <a:pt x="6897053" y="380952"/>
                </a:cubicBezTo>
                <a:lnTo>
                  <a:pt x="6821075" y="380952"/>
                </a:lnTo>
                <a:close/>
                <a:moveTo>
                  <a:pt x="1544796" y="255445"/>
                </a:moveTo>
                <a:lnTo>
                  <a:pt x="1621930" y="255445"/>
                </a:lnTo>
                <a:cubicBezTo>
                  <a:pt x="1648413" y="255445"/>
                  <a:pt x="1666990" y="260863"/>
                  <a:pt x="1677660" y="271699"/>
                </a:cubicBezTo>
                <a:cubicBezTo>
                  <a:pt x="1688330" y="282533"/>
                  <a:pt x="1693666" y="297582"/>
                  <a:pt x="1693666" y="316844"/>
                </a:cubicBezTo>
                <a:cubicBezTo>
                  <a:pt x="1693666" y="337612"/>
                  <a:pt x="1688330" y="353488"/>
                  <a:pt x="1677660" y="364474"/>
                </a:cubicBezTo>
                <a:cubicBezTo>
                  <a:pt x="1666990" y="375459"/>
                  <a:pt x="1648027" y="380952"/>
                  <a:pt x="1620773" y="380952"/>
                </a:cubicBezTo>
                <a:lnTo>
                  <a:pt x="1544796" y="380952"/>
                </a:lnTo>
                <a:close/>
                <a:moveTo>
                  <a:pt x="8665243" y="254994"/>
                </a:moveTo>
                <a:lnTo>
                  <a:pt x="8741992" y="254994"/>
                </a:lnTo>
                <a:cubicBezTo>
                  <a:pt x="8773875" y="254994"/>
                  <a:pt x="8795601" y="260713"/>
                  <a:pt x="8807171" y="272149"/>
                </a:cubicBezTo>
                <a:cubicBezTo>
                  <a:pt x="8818741" y="283587"/>
                  <a:pt x="8824526" y="299990"/>
                  <a:pt x="8824526" y="321359"/>
                </a:cubicBezTo>
                <a:cubicBezTo>
                  <a:pt x="8824526" y="335806"/>
                  <a:pt x="8820863" y="348598"/>
                  <a:pt x="8813535" y="359734"/>
                </a:cubicBezTo>
                <a:cubicBezTo>
                  <a:pt x="8806207" y="370870"/>
                  <a:pt x="8796758" y="377792"/>
                  <a:pt x="8785188" y="380501"/>
                </a:cubicBezTo>
                <a:cubicBezTo>
                  <a:pt x="8762305" y="386520"/>
                  <a:pt x="8746878" y="389531"/>
                  <a:pt x="8738907" y="389531"/>
                </a:cubicBezTo>
                <a:lnTo>
                  <a:pt x="8665243" y="389531"/>
                </a:lnTo>
                <a:close/>
                <a:moveTo>
                  <a:pt x="9100588" y="121361"/>
                </a:moveTo>
                <a:lnTo>
                  <a:pt x="9100588" y="783206"/>
                </a:lnTo>
                <a:lnTo>
                  <a:pt x="9360147" y="783206"/>
                </a:lnTo>
                <a:cubicBezTo>
                  <a:pt x="9391260" y="783206"/>
                  <a:pt x="9425970" y="777186"/>
                  <a:pt x="9464279" y="765147"/>
                </a:cubicBezTo>
                <a:cubicBezTo>
                  <a:pt x="9492306" y="756419"/>
                  <a:pt x="9518532" y="738887"/>
                  <a:pt x="9542957" y="712551"/>
                </a:cubicBezTo>
                <a:cubicBezTo>
                  <a:pt x="9567384" y="686217"/>
                  <a:pt x="9586474" y="653561"/>
                  <a:pt x="9600230" y="614584"/>
                </a:cubicBezTo>
                <a:cubicBezTo>
                  <a:pt x="9613987" y="575608"/>
                  <a:pt x="9620864" y="520756"/>
                  <a:pt x="9620864" y="450026"/>
                </a:cubicBezTo>
                <a:cubicBezTo>
                  <a:pt x="9620864" y="404880"/>
                  <a:pt x="9616236" y="362141"/>
                  <a:pt x="9606979" y="321811"/>
                </a:cubicBezTo>
                <a:cubicBezTo>
                  <a:pt x="9597723" y="281480"/>
                  <a:pt x="9582810" y="246115"/>
                  <a:pt x="9562241" y="215716"/>
                </a:cubicBezTo>
                <a:cubicBezTo>
                  <a:pt x="9541673" y="185318"/>
                  <a:pt x="9515640" y="161992"/>
                  <a:pt x="9484141" y="145740"/>
                </a:cubicBezTo>
                <a:cubicBezTo>
                  <a:pt x="9452645" y="129488"/>
                  <a:pt x="9411314" y="121361"/>
                  <a:pt x="9360147" y="121361"/>
                </a:cubicBezTo>
                <a:close/>
                <a:moveTo>
                  <a:pt x="8489760" y="121361"/>
                </a:moveTo>
                <a:lnTo>
                  <a:pt x="8489760" y="783206"/>
                </a:lnTo>
                <a:lnTo>
                  <a:pt x="8665243" y="783206"/>
                </a:lnTo>
                <a:lnTo>
                  <a:pt x="8665243" y="514586"/>
                </a:lnTo>
                <a:lnTo>
                  <a:pt x="8680669" y="514586"/>
                </a:lnTo>
                <a:cubicBezTo>
                  <a:pt x="8696611" y="514586"/>
                  <a:pt x="8710882" y="519702"/>
                  <a:pt x="8723480" y="529935"/>
                </a:cubicBezTo>
                <a:cubicBezTo>
                  <a:pt x="8732735" y="537760"/>
                  <a:pt x="8743279" y="554765"/>
                  <a:pt x="8755105" y="580951"/>
                </a:cubicBezTo>
                <a:lnTo>
                  <a:pt x="8848492" y="783206"/>
                </a:lnTo>
                <a:lnTo>
                  <a:pt x="9045904" y="783206"/>
                </a:lnTo>
                <a:lnTo>
                  <a:pt x="8961297" y="591426"/>
                </a:lnTo>
                <a:cubicBezTo>
                  <a:pt x="8957187" y="581786"/>
                  <a:pt x="8949030" y="568078"/>
                  <a:pt x="8936824" y="550304"/>
                </a:cubicBezTo>
                <a:cubicBezTo>
                  <a:pt x="8924620" y="532530"/>
                  <a:pt x="8915305" y="520932"/>
                  <a:pt x="8908882" y="515510"/>
                </a:cubicBezTo>
                <a:cubicBezTo>
                  <a:pt x="8899372" y="507378"/>
                  <a:pt x="8884212" y="499245"/>
                  <a:pt x="8863401" y="491109"/>
                </a:cubicBezTo>
                <a:cubicBezTo>
                  <a:pt x="8889387" y="484187"/>
                  <a:pt x="8909839" y="475459"/>
                  <a:pt x="8924760" y="464925"/>
                </a:cubicBezTo>
                <a:cubicBezTo>
                  <a:pt x="8948171" y="448371"/>
                  <a:pt x="8966563" y="426776"/>
                  <a:pt x="8979942" y="400140"/>
                </a:cubicBezTo>
                <a:cubicBezTo>
                  <a:pt x="8993319" y="373504"/>
                  <a:pt x="9000009" y="341825"/>
                  <a:pt x="9000009" y="305107"/>
                </a:cubicBezTo>
                <a:cubicBezTo>
                  <a:pt x="9000009" y="262970"/>
                  <a:pt x="8991267" y="227229"/>
                  <a:pt x="8973782" y="197884"/>
                </a:cubicBezTo>
                <a:cubicBezTo>
                  <a:pt x="8956299" y="168539"/>
                  <a:pt x="8933287" y="148449"/>
                  <a:pt x="8904746" y="137614"/>
                </a:cubicBezTo>
                <a:cubicBezTo>
                  <a:pt x="8876207" y="126779"/>
                  <a:pt x="8834939" y="121361"/>
                  <a:pt x="8780945" y="121361"/>
                </a:cubicBezTo>
                <a:close/>
                <a:moveTo>
                  <a:pt x="8032433" y="121361"/>
                </a:moveTo>
                <a:lnTo>
                  <a:pt x="7819926" y="783206"/>
                </a:lnTo>
                <a:lnTo>
                  <a:pt x="7998313" y="783206"/>
                </a:lnTo>
                <a:lnTo>
                  <a:pt x="8025870" y="673952"/>
                </a:lnTo>
                <a:lnTo>
                  <a:pt x="8224223" y="673952"/>
                </a:lnTo>
                <a:lnTo>
                  <a:pt x="8252509" y="783206"/>
                </a:lnTo>
                <a:lnTo>
                  <a:pt x="8435463" y="783206"/>
                </a:lnTo>
                <a:lnTo>
                  <a:pt x="8223004" y="121361"/>
                </a:lnTo>
                <a:close/>
                <a:moveTo>
                  <a:pt x="6644821" y="121361"/>
                </a:moveTo>
                <a:lnTo>
                  <a:pt x="6644821" y="783206"/>
                </a:lnTo>
                <a:lnTo>
                  <a:pt x="6946419" y="783206"/>
                </a:lnTo>
                <a:cubicBezTo>
                  <a:pt x="6959274" y="783206"/>
                  <a:pt x="6985373" y="780197"/>
                  <a:pt x="7024711" y="774177"/>
                </a:cubicBezTo>
                <a:cubicBezTo>
                  <a:pt x="7054279" y="769662"/>
                  <a:pt x="7076391" y="762439"/>
                  <a:pt x="7091047" y="752507"/>
                </a:cubicBezTo>
                <a:cubicBezTo>
                  <a:pt x="7114702" y="736555"/>
                  <a:pt x="7133342" y="714885"/>
                  <a:pt x="7146971" y="687496"/>
                </a:cubicBezTo>
                <a:cubicBezTo>
                  <a:pt x="7160597" y="660107"/>
                  <a:pt x="7167411" y="629257"/>
                  <a:pt x="7167411" y="594946"/>
                </a:cubicBezTo>
                <a:cubicBezTo>
                  <a:pt x="7167411" y="552810"/>
                  <a:pt x="7157833" y="517820"/>
                  <a:pt x="7138678" y="489981"/>
                </a:cubicBezTo>
                <a:cubicBezTo>
                  <a:pt x="7119522" y="462141"/>
                  <a:pt x="7089633" y="442501"/>
                  <a:pt x="7049008" y="431065"/>
                </a:cubicBezTo>
                <a:cubicBezTo>
                  <a:pt x="7075749" y="420230"/>
                  <a:pt x="7096061" y="405481"/>
                  <a:pt x="7109945" y="386822"/>
                </a:cubicBezTo>
                <a:cubicBezTo>
                  <a:pt x="7130772" y="358831"/>
                  <a:pt x="7141185" y="325271"/>
                  <a:pt x="7141185" y="286146"/>
                </a:cubicBezTo>
                <a:cubicBezTo>
                  <a:pt x="7141185" y="239494"/>
                  <a:pt x="7126593" y="200368"/>
                  <a:pt x="7097411" y="168765"/>
                </a:cubicBezTo>
                <a:cubicBezTo>
                  <a:pt x="7068228" y="137162"/>
                  <a:pt x="7026382" y="121361"/>
                  <a:pt x="6971874" y="121361"/>
                </a:cubicBezTo>
                <a:close/>
                <a:moveTo>
                  <a:pt x="5992254" y="121361"/>
                </a:moveTo>
                <a:lnTo>
                  <a:pt x="5992254" y="783206"/>
                </a:lnTo>
                <a:lnTo>
                  <a:pt x="6166965" y="783206"/>
                </a:lnTo>
                <a:lnTo>
                  <a:pt x="6166965" y="515488"/>
                </a:lnTo>
                <a:lnTo>
                  <a:pt x="6357875" y="515488"/>
                </a:lnTo>
                <a:lnTo>
                  <a:pt x="6357875" y="783206"/>
                </a:lnTo>
                <a:lnTo>
                  <a:pt x="6533356" y="783206"/>
                </a:lnTo>
                <a:lnTo>
                  <a:pt x="6533356" y="121361"/>
                </a:lnTo>
                <a:lnTo>
                  <a:pt x="6357875" y="121361"/>
                </a:lnTo>
                <a:lnTo>
                  <a:pt x="6357875" y="352961"/>
                </a:lnTo>
                <a:lnTo>
                  <a:pt x="6166965" y="352961"/>
                </a:lnTo>
                <a:lnTo>
                  <a:pt x="6166965" y="121361"/>
                </a:lnTo>
                <a:close/>
                <a:moveTo>
                  <a:pt x="4967768" y="121361"/>
                </a:moveTo>
                <a:lnTo>
                  <a:pt x="4755261" y="783206"/>
                </a:lnTo>
                <a:lnTo>
                  <a:pt x="4933648" y="783206"/>
                </a:lnTo>
                <a:lnTo>
                  <a:pt x="4961206" y="673952"/>
                </a:lnTo>
                <a:lnTo>
                  <a:pt x="5159557" y="673952"/>
                </a:lnTo>
                <a:lnTo>
                  <a:pt x="5187843" y="783206"/>
                </a:lnTo>
                <a:lnTo>
                  <a:pt x="5370798" y="783206"/>
                </a:lnTo>
                <a:lnTo>
                  <a:pt x="5158340" y="121361"/>
                </a:lnTo>
                <a:close/>
                <a:moveTo>
                  <a:pt x="4235036" y="121361"/>
                </a:moveTo>
                <a:lnTo>
                  <a:pt x="4235036" y="783206"/>
                </a:lnTo>
                <a:lnTo>
                  <a:pt x="4494597" y="783206"/>
                </a:lnTo>
                <a:cubicBezTo>
                  <a:pt x="4525707" y="783206"/>
                  <a:pt x="4560418" y="777186"/>
                  <a:pt x="4598729" y="765147"/>
                </a:cubicBezTo>
                <a:cubicBezTo>
                  <a:pt x="4626754" y="756419"/>
                  <a:pt x="4652980" y="738887"/>
                  <a:pt x="4677406" y="712551"/>
                </a:cubicBezTo>
                <a:cubicBezTo>
                  <a:pt x="4701832" y="686217"/>
                  <a:pt x="4720923" y="653561"/>
                  <a:pt x="4734679" y="614584"/>
                </a:cubicBezTo>
                <a:cubicBezTo>
                  <a:pt x="4748435" y="575608"/>
                  <a:pt x="4755312" y="520756"/>
                  <a:pt x="4755312" y="450026"/>
                </a:cubicBezTo>
                <a:cubicBezTo>
                  <a:pt x="4755312" y="404880"/>
                  <a:pt x="4750684" y="362141"/>
                  <a:pt x="4741428" y="321811"/>
                </a:cubicBezTo>
                <a:cubicBezTo>
                  <a:pt x="4732172" y="281480"/>
                  <a:pt x="4717258" y="246115"/>
                  <a:pt x="4696690" y="215716"/>
                </a:cubicBezTo>
                <a:cubicBezTo>
                  <a:pt x="4676121" y="185318"/>
                  <a:pt x="4650088" y="161992"/>
                  <a:pt x="4618591" y="145740"/>
                </a:cubicBezTo>
                <a:cubicBezTo>
                  <a:pt x="4587094" y="129488"/>
                  <a:pt x="4545763" y="121361"/>
                  <a:pt x="4494597" y="121361"/>
                </a:cubicBezTo>
                <a:close/>
                <a:moveTo>
                  <a:pt x="3137062" y="121361"/>
                </a:moveTo>
                <a:lnTo>
                  <a:pt x="3137062" y="783206"/>
                </a:lnTo>
                <a:lnTo>
                  <a:pt x="3613756" y="783206"/>
                </a:lnTo>
                <a:lnTo>
                  <a:pt x="3613756" y="633320"/>
                </a:lnTo>
                <a:lnTo>
                  <a:pt x="3312158" y="633320"/>
                </a:lnTo>
                <a:lnTo>
                  <a:pt x="3312158" y="502847"/>
                </a:lnTo>
                <a:lnTo>
                  <a:pt x="3584059" y="502847"/>
                </a:lnTo>
                <a:lnTo>
                  <a:pt x="3584059" y="367859"/>
                </a:lnTo>
                <a:lnTo>
                  <a:pt x="3312158" y="367859"/>
                </a:lnTo>
                <a:lnTo>
                  <a:pt x="3312158" y="262669"/>
                </a:lnTo>
                <a:lnTo>
                  <a:pt x="3605272" y="262669"/>
                </a:lnTo>
                <a:lnTo>
                  <a:pt x="3605272" y="121361"/>
                </a:lnTo>
                <a:close/>
                <a:moveTo>
                  <a:pt x="2484880" y="121361"/>
                </a:moveTo>
                <a:lnTo>
                  <a:pt x="2484880" y="515678"/>
                </a:lnTo>
                <a:cubicBezTo>
                  <a:pt x="2484880" y="548161"/>
                  <a:pt x="2490280" y="585455"/>
                  <a:pt x="2501079" y="627564"/>
                </a:cubicBezTo>
                <a:cubicBezTo>
                  <a:pt x="2507764" y="653731"/>
                  <a:pt x="2520169" y="679145"/>
                  <a:pt x="2538297" y="703809"/>
                </a:cubicBezTo>
                <a:cubicBezTo>
                  <a:pt x="2556423" y="728472"/>
                  <a:pt x="2576414" y="747495"/>
                  <a:pt x="2598268" y="760880"/>
                </a:cubicBezTo>
                <a:cubicBezTo>
                  <a:pt x="2620124" y="774264"/>
                  <a:pt x="2647313" y="783212"/>
                  <a:pt x="2679839" y="787724"/>
                </a:cubicBezTo>
                <a:cubicBezTo>
                  <a:pt x="2712364" y="792236"/>
                  <a:pt x="2742383" y="794493"/>
                  <a:pt x="2769893" y="794493"/>
                </a:cubicBezTo>
                <a:cubicBezTo>
                  <a:pt x="2817460" y="794493"/>
                  <a:pt x="2858213" y="787124"/>
                  <a:pt x="2892153" y="772384"/>
                </a:cubicBezTo>
                <a:cubicBezTo>
                  <a:pt x="2916579" y="761861"/>
                  <a:pt x="2939912" y="743589"/>
                  <a:pt x="2962152" y="717571"/>
                </a:cubicBezTo>
                <a:cubicBezTo>
                  <a:pt x="2984393" y="691553"/>
                  <a:pt x="3000721" y="661174"/>
                  <a:pt x="3011134" y="626436"/>
                </a:cubicBezTo>
                <a:cubicBezTo>
                  <a:pt x="3021547" y="591696"/>
                  <a:pt x="3026754" y="554777"/>
                  <a:pt x="3026754" y="515678"/>
                </a:cubicBezTo>
                <a:lnTo>
                  <a:pt x="3026754" y="121361"/>
                </a:lnTo>
                <a:lnTo>
                  <a:pt x="2852428" y="121361"/>
                </a:lnTo>
                <a:lnTo>
                  <a:pt x="2852428" y="525068"/>
                </a:lnTo>
                <a:cubicBezTo>
                  <a:pt x="2852428" y="561754"/>
                  <a:pt x="2843879" y="590096"/>
                  <a:pt x="2826781" y="610094"/>
                </a:cubicBezTo>
                <a:cubicBezTo>
                  <a:pt x="2809683" y="630093"/>
                  <a:pt x="2786093" y="640092"/>
                  <a:pt x="2756009" y="640092"/>
                </a:cubicBezTo>
                <a:cubicBezTo>
                  <a:pt x="2725670" y="640092"/>
                  <a:pt x="2701951" y="629943"/>
                  <a:pt x="2684853" y="609646"/>
                </a:cubicBezTo>
                <a:cubicBezTo>
                  <a:pt x="2667755" y="589350"/>
                  <a:pt x="2659206" y="561156"/>
                  <a:pt x="2659206" y="525068"/>
                </a:cubicBezTo>
                <a:lnTo>
                  <a:pt x="2659206" y="121361"/>
                </a:lnTo>
                <a:close/>
                <a:moveTo>
                  <a:pt x="1978983" y="121361"/>
                </a:moveTo>
                <a:lnTo>
                  <a:pt x="1978983" y="783206"/>
                </a:lnTo>
                <a:lnTo>
                  <a:pt x="2426365" y="783206"/>
                </a:lnTo>
                <a:lnTo>
                  <a:pt x="2426365" y="620228"/>
                </a:lnTo>
                <a:lnTo>
                  <a:pt x="2153694" y="620228"/>
                </a:lnTo>
                <a:lnTo>
                  <a:pt x="2153694" y="121361"/>
                </a:lnTo>
                <a:close/>
                <a:moveTo>
                  <a:pt x="1368541" y="121361"/>
                </a:moveTo>
                <a:lnTo>
                  <a:pt x="1368541" y="783206"/>
                </a:lnTo>
                <a:lnTo>
                  <a:pt x="1670140" y="783206"/>
                </a:lnTo>
                <a:cubicBezTo>
                  <a:pt x="1682995" y="783206"/>
                  <a:pt x="1709092" y="780197"/>
                  <a:pt x="1748431" y="774177"/>
                </a:cubicBezTo>
                <a:cubicBezTo>
                  <a:pt x="1778000" y="769662"/>
                  <a:pt x="1800112" y="762439"/>
                  <a:pt x="1814768" y="752507"/>
                </a:cubicBezTo>
                <a:cubicBezTo>
                  <a:pt x="1838423" y="736555"/>
                  <a:pt x="1857063" y="714885"/>
                  <a:pt x="1870690" y="687496"/>
                </a:cubicBezTo>
                <a:cubicBezTo>
                  <a:pt x="1884318" y="660107"/>
                  <a:pt x="1891131" y="629257"/>
                  <a:pt x="1891131" y="594946"/>
                </a:cubicBezTo>
                <a:cubicBezTo>
                  <a:pt x="1891131" y="552810"/>
                  <a:pt x="1881554" y="517820"/>
                  <a:pt x="1862399" y="489981"/>
                </a:cubicBezTo>
                <a:cubicBezTo>
                  <a:pt x="1843243" y="462141"/>
                  <a:pt x="1813354" y="442501"/>
                  <a:pt x="1772729" y="431065"/>
                </a:cubicBezTo>
                <a:cubicBezTo>
                  <a:pt x="1799469" y="420230"/>
                  <a:pt x="1819781" y="405481"/>
                  <a:pt x="1833666" y="386822"/>
                </a:cubicBezTo>
                <a:cubicBezTo>
                  <a:pt x="1854492" y="358831"/>
                  <a:pt x="1864906" y="325271"/>
                  <a:pt x="1864906" y="286146"/>
                </a:cubicBezTo>
                <a:cubicBezTo>
                  <a:pt x="1864906" y="239494"/>
                  <a:pt x="1850314" y="200368"/>
                  <a:pt x="1821131" y="168765"/>
                </a:cubicBezTo>
                <a:cubicBezTo>
                  <a:pt x="1791948" y="137162"/>
                  <a:pt x="1750103" y="121361"/>
                  <a:pt x="1695593" y="121361"/>
                </a:cubicBezTo>
                <a:close/>
                <a:moveTo>
                  <a:pt x="913141" y="121361"/>
                </a:moveTo>
                <a:lnTo>
                  <a:pt x="700635" y="783206"/>
                </a:lnTo>
                <a:lnTo>
                  <a:pt x="879021" y="783206"/>
                </a:lnTo>
                <a:lnTo>
                  <a:pt x="906579" y="673952"/>
                </a:lnTo>
                <a:lnTo>
                  <a:pt x="1104931" y="673952"/>
                </a:lnTo>
                <a:lnTo>
                  <a:pt x="1133217" y="783206"/>
                </a:lnTo>
                <a:lnTo>
                  <a:pt x="1316172" y="783206"/>
                </a:lnTo>
                <a:lnTo>
                  <a:pt x="1103713" y="121361"/>
                </a:lnTo>
                <a:close/>
                <a:moveTo>
                  <a:pt x="201561" y="121361"/>
                </a:moveTo>
                <a:lnTo>
                  <a:pt x="201561" y="284790"/>
                </a:lnTo>
                <a:lnTo>
                  <a:pt x="379743" y="284790"/>
                </a:lnTo>
                <a:lnTo>
                  <a:pt x="379743" y="783206"/>
                </a:lnTo>
                <a:lnTo>
                  <a:pt x="554453" y="783206"/>
                </a:lnTo>
                <a:lnTo>
                  <a:pt x="554453" y="284790"/>
                </a:lnTo>
                <a:lnTo>
                  <a:pt x="732635" y="284790"/>
                </a:lnTo>
                <a:lnTo>
                  <a:pt x="732635" y="121361"/>
                </a:lnTo>
                <a:close/>
                <a:moveTo>
                  <a:pt x="7525234" y="110074"/>
                </a:moveTo>
                <a:cubicBezTo>
                  <a:pt x="7433443" y="110074"/>
                  <a:pt x="7361837" y="140172"/>
                  <a:pt x="7310414" y="200368"/>
                </a:cubicBezTo>
                <a:cubicBezTo>
                  <a:pt x="7258990" y="260562"/>
                  <a:pt x="7233279" y="344686"/>
                  <a:pt x="7233279" y="452735"/>
                </a:cubicBezTo>
                <a:cubicBezTo>
                  <a:pt x="7233279" y="530086"/>
                  <a:pt x="7246263" y="594494"/>
                  <a:pt x="7272232" y="645961"/>
                </a:cubicBezTo>
                <a:cubicBezTo>
                  <a:pt x="7298202" y="697428"/>
                  <a:pt x="7332076" y="735050"/>
                  <a:pt x="7373857" y="758827"/>
                </a:cubicBezTo>
                <a:cubicBezTo>
                  <a:pt x="7415639" y="782604"/>
                  <a:pt x="7468411" y="794493"/>
                  <a:pt x="7532177" y="794493"/>
                </a:cubicBezTo>
                <a:cubicBezTo>
                  <a:pt x="7594913" y="794493"/>
                  <a:pt x="7647300" y="780723"/>
                  <a:pt x="7689340" y="753184"/>
                </a:cubicBezTo>
                <a:cubicBezTo>
                  <a:pt x="7731377" y="725644"/>
                  <a:pt x="7763518" y="687119"/>
                  <a:pt x="7785759" y="637609"/>
                </a:cubicBezTo>
                <a:cubicBezTo>
                  <a:pt x="7807998" y="588098"/>
                  <a:pt x="7819119" y="524668"/>
                  <a:pt x="7819119" y="447317"/>
                </a:cubicBezTo>
                <a:cubicBezTo>
                  <a:pt x="7819119" y="340772"/>
                  <a:pt x="7793664" y="257929"/>
                  <a:pt x="7742755" y="198787"/>
                </a:cubicBezTo>
                <a:cubicBezTo>
                  <a:pt x="7691847" y="139646"/>
                  <a:pt x="7619340" y="110074"/>
                  <a:pt x="7525234" y="110074"/>
                </a:cubicBezTo>
                <a:close/>
                <a:moveTo>
                  <a:pt x="5653801" y="110074"/>
                </a:moveTo>
                <a:cubicBezTo>
                  <a:pt x="5594922" y="110074"/>
                  <a:pt x="5548577" y="118728"/>
                  <a:pt x="5514765" y="136033"/>
                </a:cubicBezTo>
                <a:cubicBezTo>
                  <a:pt x="5480954" y="153340"/>
                  <a:pt x="5455629" y="177117"/>
                  <a:pt x="5438788" y="207365"/>
                </a:cubicBezTo>
                <a:cubicBezTo>
                  <a:pt x="5421947" y="237613"/>
                  <a:pt x="5413526" y="269742"/>
                  <a:pt x="5413526" y="303753"/>
                </a:cubicBezTo>
                <a:cubicBezTo>
                  <a:pt x="5413526" y="355520"/>
                  <a:pt x="5429982" y="398108"/>
                  <a:pt x="5462893" y="431517"/>
                </a:cubicBezTo>
                <a:cubicBezTo>
                  <a:pt x="5495546" y="464925"/>
                  <a:pt x="5550183" y="491711"/>
                  <a:pt x="5626804" y="511877"/>
                </a:cubicBezTo>
                <a:cubicBezTo>
                  <a:pt x="5673599" y="523915"/>
                  <a:pt x="5703425" y="536708"/>
                  <a:pt x="5716280" y="550251"/>
                </a:cubicBezTo>
                <a:cubicBezTo>
                  <a:pt x="5729137" y="563795"/>
                  <a:pt x="5735564" y="579144"/>
                  <a:pt x="5735564" y="596300"/>
                </a:cubicBezTo>
                <a:cubicBezTo>
                  <a:pt x="5735564" y="614359"/>
                  <a:pt x="5728815" y="630236"/>
                  <a:pt x="5715316" y="643929"/>
                </a:cubicBezTo>
                <a:cubicBezTo>
                  <a:pt x="5701818" y="657624"/>
                  <a:pt x="5682598" y="664472"/>
                  <a:pt x="5657658" y="664472"/>
                </a:cubicBezTo>
                <a:cubicBezTo>
                  <a:pt x="5624233" y="664472"/>
                  <a:pt x="5598521" y="651077"/>
                  <a:pt x="5580523" y="624291"/>
                </a:cubicBezTo>
                <a:cubicBezTo>
                  <a:pt x="5569467" y="607737"/>
                  <a:pt x="5562139" y="583659"/>
                  <a:pt x="5558540" y="552056"/>
                </a:cubicBezTo>
                <a:lnTo>
                  <a:pt x="5392314" y="564246"/>
                </a:lnTo>
                <a:cubicBezTo>
                  <a:pt x="5397200" y="631063"/>
                  <a:pt x="5418154" y="686142"/>
                  <a:pt x="5455179" y="729482"/>
                </a:cubicBezTo>
                <a:cubicBezTo>
                  <a:pt x="5492203" y="772822"/>
                  <a:pt x="5558796" y="794493"/>
                  <a:pt x="5654959" y="794493"/>
                </a:cubicBezTo>
                <a:cubicBezTo>
                  <a:pt x="5709724" y="794493"/>
                  <a:pt x="5755105" y="785238"/>
                  <a:pt x="5791102" y="766727"/>
                </a:cubicBezTo>
                <a:cubicBezTo>
                  <a:pt x="5827098" y="748218"/>
                  <a:pt x="5855124" y="721055"/>
                  <a:pt x="5875178" y="685238"/>
                </a:cubicBezTo>
                <a:cubicBezTo>
                  <a:pt x="5895234" y="649422"/>
                  <a:pt x="5905261" y="610296"/>
                  <a:pt x="5905261" y="567858"/>
                </a:cubicBezTo>
                <a:cubicBezTo>
                  <a:pt x="5905261" y="531742"/>
                  <a:pt x="5897740" y="499086"/>
                  <a:pt x="5882699" y="469891"/>
                </a:cubicBezTo>
                <a:cubicBezTo>
                  <a:pt x="5867658" y="440696"/>
                  <a:pt x="5843618" y="416242"/>
                  <a:pt x="5810578" y="396528"/>
                </a:cubicBezTo>
                <a:cubicBezTo>
                  <a:pt x="5777539" y="376815"/>
                  <a:pt x="5722837" y="357325"/>
                  <a:pt x="5646474" y="338064"/>
                </a:cubicBezTo>
                <a:cubicBezTo>
                  <a:pt x="5615619" y="330539"/>
                  <a:pt x="5596079" y="322412"/>
                  <a:pt x="5587851" y="313684"/>
                </a:cubicBezTo>
                <a:cubicBezTo>
                  <a:pt x="5579366" y="305257"/>
                  <a:pt x="5575124" y="295776"/>
                  <a:pt x="5575124" y="285242"/>
                </a:cubicBezTo>
                <a:cubicBezTo>
                  <a:pt x="5575124" y="270796"/>
                  <a:pt x="5580266" y="258531"/>
                  <a:pt x="5590550" y="248449"/>
                </a:cubicBezTo>
                <a:cubicBezTo>
                  <a:pt x="5600835" y="238365"/>
                  <a:pt x="5616133" y="233324"/>
                  <a:pt x="5636445" y="233324"/>
                </a:cubicBezTo>
                <a:cubicBezTo>
                  <a:pt x="5661129" y="233324"/>
                  <a:pt x="5680478" y="240095"/>
                  <a:pt x="5694490" y="253640"/>
                </a:cubicBezTo>
                <a:cubicBezTo>
                  <a:pt x="5708503" y="267183"/>
                  <a:pt x="5717694" y="288855"/>
                  <a:pt x="5722066" y="318650"/>
                </a:cubicBezTo>
                <a:lnTo>
                  <a:pt x="5886749" y="307364"/>
                </a:lnTo>
                <a:cubicBezTo>
                  <a:pt x="5879550" y="238742"/>
                  <a:pt x="5856988" y="188705"/>
                  <a:pt x="5819063" y="157253"/>
                </a:cubicBezTo>
                <a:cubicBezTo>
                  <a:pt x="5781139" y="125801"/>
                  <a:pt x="5726051" y="110074"/>
                  <a:pt x="5653801" y="110074"/>
                </a:cubicBezTo>
                <a:close/>
                <a:moveTo>
                  <a:pt x="150764" y="0"/>
                </a:moveTo>
                <a:lnTo>
                  <a:pt x="9822426" y="0"/>
                </a:lnTo>
                <a:lnTo>
                  <a:pt x="9822426" y="753804"/>
                </a:lnTo>
                <a:cubicBezTo>
                  <a:pt x="9822426" y="837069"/>
                  <a:pt x="9754927" y="904568"/>
                  <a:pt x="9671662" y="904568"/>
                </a:cubicBezTo>
                <a:lnTo>
                  <a:pt x="0" y="904568"/>
                </a:lnTo>
                <a:lnTo>
                  <a:pt x="0" y="150764"/>
                </a:lnTo>
                <a:cubicBezTo>
                  <a:pt x="0" y="67499"/>
                  <a:pt x="67499" y="0"/>
                  <a:pt x="150764" y="0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1869</TotalTime>
  <Words>375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Georgia</vt:lpstr>
      <vt:lpstr>Wingdings</vt:lpstr>
      <vt:lpstr>Brushed Metal 16x9</vt:lpstr>
      <vt:lpstr>APPLE QUALITY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QUALITY ANALYSIS</dc:title>
  <dc:creator>N  I  C  K</dc:creator>
  <cp:lastModifiedBy>N  I  C  K</cp:lastModifiedBy>
  <cp:revision>71</cp:revision>
  <dcterms:created xsi:type="dcterms:W3CDTF">2024-03-03T14:02:57Z</dcterms:created>
  <dcterms:modified xsi:type="dcterms:W3CDTF">2024-03-25T07:21:09Z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